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F6109-2FE1-4B9C-88D6-1D15D580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72312-C29D-4F8F-9700-68D67C93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83248-44B1-419D-91DE-DE63C189F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496A1-2E61-4AC0-98F1-2E2AF320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9A4E8-CE5C-4AC6-9065-53BE5527D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85570-D582-4882-86AC-77FF72B8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E2150-C410-4D3E-9F99-0A07CD6C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9480D-7528-422E-B130-6FD447E6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844AF-45F0-4ED8-9987-052867D4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0A47B-4FCF-4CDC-9BD0-50ECF06E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F80DB-DE61-4220-816F-5A0DA8AE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28" r:id="rId2"/>
    <p:sldLayoutId id="2147484629" r:id="rId3"/>
    <p:sldLayoutId id="2147484630" r:id="rId4"/>
    <p:sldLayoutId id="2147484631" r:id="rId5"/>
    <p:sldLayoutId id="2147484632" r:id="rId6"/>
    <p:sldLayoutId id="2147484633" r:id="rId7"/>
    <p:sldLayoutId id="2147484634" r:id="rId8"/>
    <p:sldLayoutId id="2147484635" r:id="rId9"/>
    <p:sldLayoutId id="2147484636" r:id="rId10"/>
    <p:sldLayoutId id="21474846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43301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D24隐函数求导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隐函数求导概述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隐函数求导的方法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隐函数求导的步骤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隐函数求导的应用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隐函数求导的注意事项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隐函数求导概述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隐函数定义</a:t>
            </a:r>
            <a:endParaRPr lang="zh-CN" altLang="en-US"/>
          </a:p>
        </p:txBody>
      </p:sp>
      <p:sp>
        <p:nvSpPr>
          <p:cNvPr id="10490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隐函数：一个方程式，其中未知数x和y之间的关系是未知的，需要通过求解方程式得到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隐函数形式：f(x,y)=0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隐函数求导：通过求解隐函数，得到y关于x的导数，用于求解微分方程、优化问题等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隐函数求导方法：隐函数求导公式、链式法则、参数方程求导等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隐函数求导的概念</a:t>
            </a:r>
            <a:endParaRPr lang="zh-CN" altLang="en-US"/>
          </a:p>
        </p:txBody>
      </p:sp>
      <p:sp>
        <p:nvSpPr>
          <p:cNvPr id="10490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隐函数：一个方程中，未知数x和y的关系用y=f(x)表示，其中f(x)是x的函数，但y不是x的显式函数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隐函数求导：通过隐函数f(x,y)=0，求y对x的导数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隐函数求导的方法：隐函数求导通常使用隐函数求导公式，即F(x,y,y')=0，其中F(x,y,y')是f(x,y)对y的偏导数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隐函数求导的应用：隐函数求导在微积分、物理、工程等领域有广泛应用，如求解微分方程、物理量变化率等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隐函数求导的必要性</a:t>
            </a:r>
            <a:endParaRPr lang="zh-CN" altLang="en-US"/>
          </a:p>
        </p:txBody>
      </p:sp>
      <p:sp>
        <p:nvSpPr>
          <p:cNvPr id="10491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隐函数求导是解决实际问题的重要工具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隐函数求导是理解函数性质的关键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隐函数求导是解决微分方程的重要方法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隐函数求导是理解多元函数微积分的基础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隐函数求导的方法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公式法</a:t>
            </a:r>
            <a:endParaRPr lang="zh-CN" altLang="en-US"/>
          </a:p>
        </p:txBody>
      </p:sp>
      <p:sp>
        <p:nvSpPr>
          <p:cNvPr id="10492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隐函数求导公式：F(x,y)=0，y=f(x)，y'=Fx(x,y)/Fy(x,y)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适用条件：Fx(x,y)≠0，Fy(x,y)≠0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计算步骤：先求Fx(x,y)和Fy(x,y)，再代入公式计算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注意事项：注意隐函数的定义域和值域，避免出现错误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链式法则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链式法则是隐函数求导的一种方法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链式法则的公式为：dy/dx = dy/du * du/dx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链式法则的应用场景包括：物理、工程、经济等领域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链式法则适用于复合函数求导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全导数与偏导数的关系</a:t>
            </a:r>
            <a:endParaRPr lang="zh-CN" altLang="en-US"/>
          </a:p>
        </p:txBody>
      </p:sp>
      <p:sp>
        <p:nvSpPr>
          <p:cNvPr id="10493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全导数与偏导数的关系可以通过链式法则进行转换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全导数是偏导数的推广，表示函数在某点处的所有方向上的导数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偏导数是函数在某点处沿特定方向上的导数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全导数与偏导数的关系可以用于求解隐函数求导问题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隐函数求导的步骤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确定变量和参数</a:t>
            </a:r>
            <a:endParaRPr lang="zh-CN" altLang="en-US"/>
          </a:p>
        </p:txBody>
      </p:sp>
      <p:sp>
        <p:nvSpPr>
          <p:cNvPr id="1049508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确定导数：求出隐函数的导数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18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确定参数：找出隐函数中的参数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确定自变量：找出隐函数中的自变量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0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确定隐函数：找出隐函数表达式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建立方程</a:t>
            </a:r>
            <a:endParaRPr lang="zh-CN" altLang="en-US"/>
          </a:p>
        </p:txBody>
      </p:sp>
      <p:sp>
        <p:nvSpPr>
          <p:cNvPr id="104957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确定自变量：找出与隐函数相关的自变量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确定隐函数：找出隐函数表达式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确定因变量：找出与隐函数相关的因变量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建立方程：根据隐函数和自变量、因变量之间的关系，建立方程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对参数求导</a:t>
            </a:r>
            <a:endParaRPr lang="zh-CN" altLang="en-US"/>
          </a:p>
        </p:txBody>
      </p:sp>
      <p:sp>
        <p:nvSpPr>
          <p:cNvPr id="10496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确定隐函数：找出隐函数表达式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求导法则：使用隐函数求导法则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求导步骤：按照隐函数求导法则进行求导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结果分析：分析求导结果，得出结论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https://d.book118.com/015143301334011034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宋体</vt:lpstr>
      <vt:lpstr>Wingdings</vt:lpstr>
      <vt:lpstr>Office Theme</vt:lpstr>
      <vt:lpstr>D24隐函数求导</vt:lpstr>
      <vt:lpstr>目录</vt:lpstr>
      <vt:lpstr>添加章节标题</vt:lpstr>
      <vt:lpstr>隐函数求导概述</vt:lpstr>
      <vt:lpstr>隐函数定义</vt:lpstr>
      <vt:lpstr>隐函数求导的概念</vt:lpstr>
      <vt:lpstr>隐函数求导的必要性</vt:lpstr>
      <vt:lpstr>隐函数求导的方法</vt:lpstr>
      <vt:lpstr>公式法</vt:lpstr>
      <vt:lpstr>链式法则</vt:lpstr>
      <vt:lpstr>全导数与偏导数的关系</vt:lpstr>
      <vt:lpstr>隐函数求导的步骤</vt:lpstr>
      <vt:lpstr>确定变量和参数</vt:lpstr>
      <vt:lpstr>建立方程</vt:lpstr>
      <vt:lpstr>对参数求导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2024-08-30T17:39:50.858</cp:lastPrinted>
  <dcterms:created xsi:type="dcterms:W3CDTF">2024-08-30T09:39:50Z</dcterms:created>
  <dcterms:modified xsi:type="dcterms:W3CDTF">2024-08-30T09:39:53Z</dcterms:modified>
</cp:coreProperties>
</file>