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07742E-AFB6-4FFB-B929-A015A78C9A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55A2ED-35F7-4C14-9C84-96EF1DC788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5085C9-FB19-4EC9-8B95-3F61CC4B18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0ADE89-A993-48A6-9F28-724DA6A322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61CBAA-848D-447F-A0E0-497407E70C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2A4529-5C41-4C4B-A3B9-9A77C52EF1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B9D04A-0E9B-436E-8695-B08560FDFC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C8C771-D865-41CE-A6CD-09DC244313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DB8BE3-CDD6-454C-B7E1-09D6C9688F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D0809A-A973-4840-8913-5959E7340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16077C-C88E-47A4-9F4C-D513CAEDB5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20032233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新零售门店连锁企业薪酬设计在员工绩效评估与激励方面的案例分享</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新零售门店连锁企业薪酬设计现状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员工绩效评估与激励方法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薪酬设计在员工绩效评估与激励方面的应用案例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薪酬设计在员工绩效评估与激励方面的效果评估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新零售行业市场竞争激烈，企业需要设计合理的薪酬制度以吸引和留住优秀人才，提升整体竞争力。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应对市场竞争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激发员工积极性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实现企业战略目标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381" r="1538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通过薪酬设计，激发员工的工作积极性和创造力，提高员工满意度和忠诚度，进而提升企业绩效。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将薪酬设计与企业战略目标相结合，引导员工关注企业长期发展，推动企业实现可持续发展。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合理的薪酬设计能够激励员工积极工作，为企业创造更多价值。</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激励员工创造更多价值</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优秀的薪酬设计能够提升员工的满意度和忠诚度，降低员工流失率。</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提高员工满意度和忠诚度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具有竞争力的薪酬水平能够吸引更多优秀人才加入企业，并留住现有优秀员工。</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吸引和留住优秀人才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薪酬设计应遵循内部公平和外部竞争原则，确保企业内部员工之间的薪酬公平，同时保持企业在市场上的竞争力。</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促进企业内部公平和外部竞争</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薪酬设计在员工绩效评估与激励中的重要性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新零售门店连锁企业薪酬设计现状</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薪酬设计概述</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新零售门店连锁企业的薪酬设计通常包括基本工资、绩效工资、奖金、福利等多个方面。</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薪酬设计是指企业根据员工的工作表现、能力、职位等因素，制定合理的薪酬方案，以激励员工积极工作、提高绩效。</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薪酬设计存在的问题</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薪酬与绩效不匹配</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部分新零售门店连锁企业的薪酬设计未能充分反映员工的绩效表现，导致员工积极性不高。</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薪酬结构单一</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一些企业的薪酬结构过于简单，缺乏针对不同职位、不同能力员工的差异化设计，难以激发员工的潜力。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薪酬水平不合理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部分新零售门店连锁企业的薪酬水平与市场脱节，过高或过低的薪酬都会影响员工的稳定性和工作积极性。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新零售行业竞争激烈，企业需要制定合理的薪酬方案以吸引和留住优秀人才。</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市场竞争压力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随着员工对工作环境和福利待遇的要求不断提高，企业需要更加关注员工的个性化需求，提供具有吸引力的薪酬方案。</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员工个性化需求</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企业在制定薪酬方案时需要遵守国家相关法律法规，如最低工资标准、社保缴纳等，这在一定程度上限制了薪酬设计的灵活性。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法律法规限制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薪酬设计面临的挑战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员工绩效评估与激励方法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根据新零售门店连锁企业的战略目标，设定关键绩效指标，如销售额、客户满意度、库存周转率等，对员工进行定期评估。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关键绩效指标（KPI）评估法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通过上级、下级、同事、客户等多方面的反馈，全面评估员工的工作表现，提高评估的客观性和准确性。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360度反馈法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与员工共同制定明确、可衡量的工作目标，并根据目标完成情况进行绩效评估。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目标管理法（MBO）</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员工绩效评估方法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晋升机会激励</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为员工提供晋升机会和职业规划，使员工看到在企业中的发展前景，从而提高工作动力。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薪酬激励</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通过设定合理的薪酬结构，包括基本工资、绩效工资、奖金、福利等，激发员工的工作积极性。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培训与发展激励</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为员工提供培训、学习和发展的机会，提高员工的专业技能和综合素质，增强员工的归属感和忠诚度。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员工激励方法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https://d.book118.com/015200322333011110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2024-09-16T11:00:32.431</cp:lastPrinted>
  <dcterms:created xsi:type="dcterms:W3CDTF">2024-09-16T03:00:32Z</dcterms:created>
  <dcterms:modified xsi:type="dcterms:W3CDTF">2024-09-16T03:00:34Z</dcterms:modified>
</cp:coreProperties>
</file>