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D53BC-7C3A-485F-91C7-612A5F7D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CDC06-BD86-437D-866E-3937FE19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6497-D417-4482-8B9A-2338C370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96C58-E505-4D3E-A464-F8B11256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9EBD7-9785-4EA4-96C2-FB035E29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A80A34-C741-4B2B-831F-D4DF6300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6ECD6-818D-4BAC-A657-DD2DDB26B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CE097-AA6A-4D86-8CB8-9042C092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BE7D9-BAD1-4A92-812A-7C192CA9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5E422-E20E-4EBB-9655-05E59463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12A97-01B9-4592-8D6B-E53A513C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010440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探索水利工程与水文水资源管理的创新发展路径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水利工程与水文水资源管理概述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传统水利工程与水资源管理挑战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创新发展路径之——智慧水利建设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创新发展路径之——生态水利工程推广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创新发展路径之——多元化供水策略实施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创新发展路径之——政策法规体系完善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水利工程与水文水资源管理概述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水生态保护与修复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通过水土保持、水生态修复等工程措施，保护和修复河流、湖泊等水域生态环境。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水能资源开发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通过水电站等工程措施，将水能资源转化为电能，为经济社会发展提供清洁能源。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水资源调配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通过水库、渠道等工程措施，实现水资源的时空调配，满足工农业生产和生活用水需求。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水利工程是为了控制和利用水资源，防治水害，而修建的各类工程设施的总称。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防洪保安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通过堤防、水库等工程措施，防止洪水泛滥，保护人民生命财产安全。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08" r="2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水文水资源管理是水资源管理的基础，通过对水文水资源进行监测、评价、规划、配置、节约和保护，实现水资源的可持续利用。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水资源管理基础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水文水资源管理为防洪减灾提供重要支撑，通过对洪水的监测、预警和调度，降低洪水灾害的风险和损失。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防洪减灾支撑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水文水资源管理是水生态文明建设的重要保障，通过保护和修复水生态环境，促进经济社会与生态环境的协调发展。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水生态文明建设保障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水文水资源管理意义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我国水利工程建设取得了显著成就，建成了一大批重大水利工程，水资源管理能力不断提升。但同时存在水资源短缺、水污染严重、水生态环境恶化等问题。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发达国家在水利工程建设和水资源管理方面具有较高水平，注重水资源节约和保护，推广节水技术和水资源循环利用。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未来水利工程与水文水资源管理将更加注重生态环保和可持续发展，加强水资源节约和保护，推广节水技术和水资源循环利用，加强国际合作与交流。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传统水利工程与水资源管理挑战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125" b="5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水资源质量下降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气候变化导致水体污染、水质恶化等问题加剧，威胁水资源的安全和可持续性。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降水量和分布变化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全球气候变化导致降水量和分布发生不规律变化，影响水资源的可利用性和稳定性。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极端气候事件频发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洪涝、干旱等极端气候事件增多，对水利工程的安全运行和水资源管理带来巨大挑战。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气候变化对水资源影响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17" r="25417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用水量增加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城市化进程中人口聚集、工业发展等导致用水量大幅增加，水资源供需矛盾日益突出。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水资源空间分布不均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城市扩张往往导致水资源空间分布不均，部分地区出现严重缺水现象。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水生态环境恶化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城市化进程中水生态环境遭受破坏，水体自净能力下降，加剧了水资源紧张状况。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城市化进程加剧用水压力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传统水利工程管理手段以人工为主，信息化、智能化水平低，难以满足现代水资源管理需求。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管理手段落后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传统水资源管理体制条块分割、多头管理，导致管理效率低下，资源浪费严重。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传统水资源管理缺乏公众参与机制，难以形成社会共治格局，制约了水资源管理水平的提升。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缺乏公众参与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传统管理模式局限性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创新发展路径之——智慧水利建设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智慧水利概念及优势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智慧水利定义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利用物联网、大数据、云计算等现代信息技术，对水资源进行实时监测、分析和优化管理，实现水资源高效利用和水环境有效保护。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加强水环境保护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实时监测水质、水量等信息，为水环境治理提供科学依据。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提高水资源利用效率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通过精确计量和智能调度，减少水资源浪费。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促进水利工程管理现代化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实现水利工程远程监控、自动化运行和智能化管理。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346" r="37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77" r="362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204" r="402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用于水资源监测设备的远程监控和数据采集。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对海量水资源数据进行存储、处理和分析，挖掘数据价值。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关键技术与应用场景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水环境治理与保护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通过对水环境的全面监测和数据分析，制定针对性的治理和保护措施。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水利工程安全与运维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对水利工程设施进行远程监控和智能化管理，提高工程运行效率和安全性。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水资源监测与调度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实时监测水库、河流等水源地的水量、水质等信息，为水资源调度提供决策支持。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某地区智慧水利平台建设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某大型水库智慧化改造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整合该地区各类水资源监测数据，构建智慧水利平台，实现水资源实时监测、调度和管理。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对水库进行智慧化改造，包括安装智能监测设备、构建数据分析模型等。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提高了该地区水资源利用效率和管理水平，有效保障了当地居民生活用水和农业灌溉需求。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实现了水库水量、水质的实时监测和预警，为水库安全运行提供了有力保障。同时，通过对水库调度方案的优化，提高了水库的蓄水和供水能力。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https://d.book118.com/015201044000011102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2024-09-10T17:11:43.640</cp:lastPrinted>
  <dcterms:created xsi:type="dcterms:W3CDTF">2024-09-10T09:11:43Z</dcterms:created>
  <dcterms:modified xsi:type="dcterms:W3CDTF">2024-09-10T09:11:45Z</dcterms:modified>
</cp:coreProperties>
</file>