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220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6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65B0E2-CB10-4DDA-9756-79CA9EB40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A95D29-96A9-4590-AFB1-7EA2A7D56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94A7D-6A73-4D2C-97D8-F80F66F12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2702E2-AC84-4B91-AC88-3BA6B07E9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79C427-C427-4986-BE66-045078201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1DA510-5502-4C0D-B514-9033863DA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26BB97-F790-4268-A460-EAC03293B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006B35-7AF7-416E-8FCC-33D56E3A9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31C92C-91DA-46E0-9493-F4BC95753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DB0D8-F0E5-479C-914F-B59F51C86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FC0102-7119-4FDB-8C75-98039965C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2192" r:id="rId2"/>
    <p:sldLayoutId id="2147512193" r:id="rId3"/>
    <p:sldLayoutId id="2147512194" r:id="rId4"/>
    <p:sldLayoutId id="2147512195" r:id="rId5"/>
    <p:sldLayoutId id="2147512196" r:id="rId6"/>
    <p:sldLayoutId id="2147512197" r:id="rId7"/>
    <p:sldLayoutId id="2147512198" r:id="rId8"/>
    <p:sldLayoutId id="2147512199" r:id="rId9"/>
    <p:sldLayoutId id="2147512200" r:id="rId10"/>
    <p:sldLayoutId id="214751220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17" Type="http://schemas.openxmlformats.org/officeDocument/2006/relationships/tags" Target="../tags/tag153.xml" /><Relationship Id="rId18" Type="http://schemas.openxmlformats.org/officeDocument/2006/relationships/tags" Target="../tags/tag154.xml" /><Relationship Id="rId19" Type="http://schemas.openxmlformats.org/officeDocument/2006/relationships/tags" Target="../tags/tag155.xml" /><Relationship Id="rId2" Type="http://schemas.openxmlformats.org/officeDocument/2006/relationships/tags" Target="../tags/tag138.xml" /><Relationship Id="rId20" Type="http://schemas.openxmlformats.org/officeDocument/2006/relationships/tags" Target="../tags/tag156.xml" /><Relationship Id="rId21" Type="http://schemas.openxmlformats.org/officeDocument/2006/relationships/tags" Target="../tags/tag157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ags" Target="../tags/tag158.xml" /><Relationship Id="rId20" Type="http://schemas.openxmlformats.org/officeDocument/2006/relationships/tags" Target="../tags/tag176.xml" /><Relationship Id="rId21" Type="http://schemas.openxmlformats.org/officeDocument/2006/relationships/tags" Target="../tags/tag177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18" Type="http://schemas.openxmlformats.org/officeDocument/2006/relationships/tags" Target="../tags/tag228.xml" /><Relationship Id="rId19" Type="http://schemas.openxmlformats.org/officeDocument/2006/relationships/tags" Target="../tags/tag229.xml" /><Relationship Id="rId2" Type="http://schemas.openxmlformats.org/officeDocument/2006/relationships/tags" Target="../tags/tag212.xml" /><Relationship Id="rId20" Type="http://schemas.openxmlformats.org/officeDocument/2006/relationships/tags" Target="../tags/tag230.xml" /><Relationship Id="rId21" Type="http://schemas.openxmlformats.org/officeDocument/2006/relationships/tags" Target="../tags/tag231.xml" /><Relationship Id="rId22" Type="http://schemas.openxmlformats.org/officeDocument/2006/relationships/tags" Target="../tags/tag232.xml" /><Relationship Id="rId23" Type="http://schemas.openxmlformats.org/officeDocument/2006/relationships/tags" Target="../tags/tag233.xml" /><Relationship Id="rId24" Type="http://schemas.openxmlformats.org/officeDocument/2006/relationships/tags" Target="../tags/tag234.xml" /><Relationship Id="rId25" Type="http://schemas.openxmlformats.org/officeDocument/2006/relationships/tags" Target="../tags/tag235.xml" /><Relationship Id="rId26" Type="http://schemas.openxmlformats.org/officeDocument/2006/relationships/tags" Target="../tags/tag236.xml" /><Relationship Id="rId27" Type="http://schemas.openxmlformats.org/officeDocument/2006/relationships/tags" Target="../tags/tag237.xml" /><Relationship Id="rId28" Type="http://schemas.openxmlformats.org/officeDocument/2006/relationships/tags" Target="../tags/tag238.xml" /><Relationship Id="rId29" Type="http://schemas.openxmlformats.org/officeDocument/2006/relationships/tags" Target="../tags/tag239.xml" /><Relationship Id="rId3" Type="http://schemas.openxmlformats.org/officeDocument/2006/relationships/tags" Target="../tags/tag213.xml" /><Relationship Id="rId30" Type="http://schemas.openxmlformats.org/officeDocument/2006/relationships/tags" Target="../tags/tag240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2" Type="http://schemas.openxmlformats.org/officeDocument/2006/relationships/tags" Target="../tags/tag25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20203421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心理健康对中学生自我认知和职业规划的影响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单击此处添加文本</a:t>
            </a:r>
            <a:endParaRPr lang="zh-CN" altLang="en-US" sz="14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心理健康对中学生自我认知的影响</a:t>
            </a:r>
            <a:endParaRPr lang="zh-CN" altLang="en-US" sz="14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心理健康对中学生职业规划的影响</a:t>
            </a:r>
            <a:endParaRPr lang="zh-CN" altLang="en-US" sz="14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5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心理健康对中学生自我认知和职业规划的案例分析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心理健康教育的意义与展望</a:t>
            </a:r>
            <a:endParaRPr lang="zh-CN" altLang="en-US" sz="14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结论与建议</a:t>
            </a:r>
            <a:endParaRPr lang="zh-CN" altLang="en-US" sz="14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心理健康对中学生自我认知的影响</a:t>
            </a:r>
            <a:endParaRPr lang="zh-CN" altLang="en-US"/>
          </a:p>
        </p:txBody>
      </p:sp>
      <p:sp>
        <p:nvSpPr>
          <p:cNvPr id="104897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897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1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心理健康与自我认知的关系</a:t>
            </a:r>
            <a:endParaRPr lang="zh-CN" altLang="en-US"/>
          </a:p>
        </p:txBody>
      </p:sp>
      <p:sp>
        <p:nvSpPr>
          <p:cNvPr id="104902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心理健康影响中学生的自我认知能力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心理健康对中学生的自我认知发展具有促进作用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心理健康与中学生的自我认知相互影响，共同发展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心理健康有助于中学生形成正确的自我认知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中学生心理健康问题对自我认知的影响</a:t>
            </a:r>
            <a:endParaRPr lang="zh-CN" altLang="en-US"/>
          </a:p>
        </p:txBody>
      </p:sp>
      <p:sp>
        <p:nvSpPr>
          <p:cNvPr id="104909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心理健康问题可能导致中学生自我认知模糊，对自己的优点和缺点认识不清。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心理健康问题可能导致中学生自我价值感降低，对自己的价值和意义认识不清。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心理健康问题可能导致中学生自我认同感降低，对自己的身份和角色认识不清。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心理健康问题可能导致中学生自我期望过高或过低，对自己的能力和潜力认识不清。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提升中学生心理健康水平的策略</a:t>
            </a:r>
            <a:endParaRPr lang="zh-CN" altLang="en-US"/>
          </a:p>
        </p:txBody>
      </p:sp>
      <p:sp>
        <p:nvSpPr>
          <p:cNvPr id="104916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加强心理健康教育，提高中学生对心理健康的认识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建立心理咨询室，提供心理咨询服务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开展心理健康活动，提高中学生的心理素质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加强家庭与学校的沟通，共同关注中学生的心理健康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心理健康干预措施对自我认知的改善</a:t>
            </a:r>
            <a:endParaRPr lang="zh-CN" altLang="en-US"/>
          </a:p>
        </p:txBody>
      </p:sp>
      <p:sp>
        <p:nvSpPr>
          <p:cNvPr id="104922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心理咨询：通过专业的心理咨询师进行心理辅导，帮助中学生认识自己，了解自己的情绪和行为。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心理教育：通过心理教育课程，让中学生了解心理健康的重要性，学会自我调节和自我管理。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同伴支持：通过同伴之间的交流和支持，帮助中学生建立自信心，提高自我认知能力。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家庭支持：通过家庭环境的改善和家庭成员的支持，帮助中学生建立良好的家庭关系，提高自我认知能力。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6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心理健康对中学生职业规划的影响</a:t>
            </a:r>
            <a:endParaRPr lang="zh-CN" altLang="en-US"/>
          </a:p>
        </p:txBody>
      </p:sp>
      <p:sp>
        <p:nvSpPr>
          <p:cNvPr id="104926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https://www.docer.com</a:t>
            </a:r>
            <a:endParaRPr lang="zh-CN" altLang="en-US"/>
          </a:p>
        </p:txBody>
      </p:sp>
      <p:sp>
        <p:nvSpPr>
          <p:cNvPr id="104927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心理健康与职业规划的关系</a:t>
            </a:r>
            <a:endParaRPr lang="zh-CN" altLang="en-US"/>
          </a:p>
        </p:txBody>
      </p:sp>
      <p:sp>
        <p:nvSpPr>
          <p:cNvPr id="104931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心理健康影响职业适应和职业发展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心理健康影响职业目标的设定和实现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心理健康影响职业能力的培养和发展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心理健康影响职业兴趣的探索和选择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中学生心理健康问题对职业规划的影响</a:t>
            </a:r>
            <a:endParaRPr lang="zh-CN" altLang="en-US"/>
          </a:p>
        </p:txBody>
      </p:sp>
      <p:sp>
        <p:nvSpPr>
          <p:cNvPr id="104937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心理健康问题可能导致中学生对职业规划产生迷茫和困惑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心理健康问题可能影响中学生的职业适应和成长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心理健康问题可能影响中学生的职业能力和发展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心理健康问题可能影响中学生的职业兴趣和选择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提升中学生心理健康水平对职业规划的积极作用</a:t>
            </a:r>
            <a:endParaRPr lang="zh-CN" altLang="en-US"/>
          </a:p>
        </p:txBody>
      </p:sp>
      <p:sp>
        <p:nvSpPr>
          <p:cNvPr id="104945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5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心理健康有助于中学生更好地了解自己的兴趣和优势，从而更好地规划自己的职业发展方向。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6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心理健康有助于中学生更好地应对压力和挑战，从而更好地在职业规划中保持积极的心态和信心。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6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心理健康有助于中学生更好地建立良好的人际关系，从而更好地在职业规划中获取支持和帮助。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7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6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心理健康有助于中学生更好地适应社会变化和职业环境的变化，从而更好地在职业规划中保持灵活性和适应性。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1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针对中学生职业规划的心理辅导策略</a:t>
            </a:r>
            <a:endParaRPr lang="zh-CN" altLang="en-US"/>
          </a:p>
        </p:txBody>
      </p:sp>
      <p:sp>
        <p:nvSpPr>
          <p:cNvPr id="104951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引导中学生认识自己的兴趣和优势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帮助中学生了解各种职业的特点和要求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鼓励中学生尝试不同的职业体验和实习机会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提供职业规划和咨询服务，帮助中学生制定合理的职业规划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https://d.book118.com/015202034214011042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7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站酷文艺体</vt:lpstr>
      <vt:lpstr>MiSans Normal</vt:lpstr>
      <vt:lpstr>Wingdings</vt:lpstr>
      <vt:lpstr>Calibri Light</vt:lpstr>
      <vt:lpstr>宋体</vt:lpstr>
      <vt:lpstr>微软雅黑</vt:lpstr>
      <vt:lpstr>Office Theme</vt:lpstr>
      <vt:lpstr>心理健康对中学生自我认知和职业规划的影响</vt:lpstr>
      <vt:lpstr>目录</vt:lpstr>
      <vt:lpstr>添加章节标题</vt:lpstr>
      <vt:lpstr>心理健康对中学生自我认知的影响</vt:lpstr>
      <vt:lpstr>心理健康与自我认知的关系</vt:lpstr>
      <vt:lpstr>中学生心理健康问题对自我认知的影响</vt:lpstr>
      <vt:lpstr>提升中学生心理健康水平的策略</vt:lpstr>
      <vt:lpstr>心理健康干预措施对自我认知的改善</vt:lpstr>
      <vt:lpstr>心理健康对中学生职业规划的影响</vt:lpstr>
      <vt:lpstr>心理健康与职业规划的关系</vt:lpstr>
      <vt:lpstr>中学生心理健康问题对职业规划的影响</vt:lpstr>
      <vt:lpstr>提升中学生心理健康水平对职业规划的积极作用</vt:lpstr>
      <vt:lpstr>针对中学生职业规划的心理辅导策略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2024-09-03T21:53:41.843</cp:lastPrinted>
  <dcterms:created xsi:type="dcterms:W3CDTF">2024-09-03T13:53:41Z</dcterms:created>
  <dcterms:modified xsi:type="dcterms:W3CDTF">2024-09-03T13:53:44Z</dcterms:modified>
</cp:coreProperties>
</file>