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DEEC9-4C3D-4C8E-8F14-CF66C8EF6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99735-4755-4AD0-85A0-597FBBB0D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EC32F-DB9E-4CA1-B6F1-AD043A648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DD893-5682-466B-8854-DE067288F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9F8DC8-7603-45B9-B916-7D1553365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9EB71E-1437-460C-8AAC-3B267B584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BF556E-25A8-4C23-8171-9B8758FE4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6A331B-A81E-4F6F-A306-86FED1D58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1EDBA-A2D9-44AD-B9F6-50C8A60E3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54F8B-8349-4688-9F4E-E8489D6E0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7FDF0-1602-4762-921E-85968A71E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20422031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预防中小学生沉迷网络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中小学生沉迷网络的现状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中小学生沉迷网络的原因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预防中小学生沉迷网络的措施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9938" r="19938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随着信息技术的快速发展，互联网已成为中小学生日常学习和生活中不可或缺的一部分。然而，网络沉迷问题也日益凸显，严重影响了中小学生的身心健康和学习成绩。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中小学生正处于身心发展的关键时期，他们的自制力和辨别能力相对较弱，容易受到网络不良信息的诱惑和影响，导致沉迷于网络游戏、社交媒体等现象。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预防网络沉迷对于家庭、学校和社会都具有重要意义，能够减少青少年违法犯罪行为，维护社会稳定和家庭和谐。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预防中小学生沉迷网络有助于保障学生的身心健康，提高学习效率，培养良好的网络使用习惯。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中小学生沉迷网络的现状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沉迷网络的学生比例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根据调查数据显示，当前中小学生中存在一定比例的学生沉迷于网络，其中初中生和高中生的比例较高。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沉迷网络的时长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这些沉迷网络的学生中，大部分每天花费超过2小时以上的时间在互联网上，部分学生甚至每天超过5小时以上。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沉迷网络的比例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影响身心健康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长时间使用电脑、手机等设备，容易造成视力下降、颈椎疼痛等问题。此外，沉迷网络也容易引发心理问题，如焦虑、抑郁等。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沉迷网络的学生往往因为过度使用互联网而导致学习受到影响，如成绩下滑、注意力不集中等。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影响人际关系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过度沉迷网络容易使学生与现实生活中的家人、朋友产生隔阂，影响人际关系的正常发展。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6542" r="6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8208" r="8208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沉迷网络的影响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中小学生沉迷网络的原因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128" r="2512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710" r="297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714" r="3071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中小学生正处于求知欲旺盛的阶段，对新鲜事物充满好奇，网络作为一个信息丰富的平台，很容易吸引他们的注意力。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好奇心强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中小学生的自我控制能力尚未完全形成，容易受到网络游戏、社交媒体等娱乐方式的诱惑，长时间沉浸在网络世界中。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自制力不足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部分家长过于溺爱孩子，没有对孩子的上网行为进行适当的监督和引导，导致孩子过度依赖网络。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家庭成员之间缺乏有效沟通，孩子在现实生活中难以获得关注和理解，转而寻求网络上的认同和满足感。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家庭沟通不足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家庭教育方式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67" r="14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学校教育过于注重成绩，导致学生产生厌学情绪，通过网络逃避现实压力。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学习压力过大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学校缺乏对学生心理健康的关注和引导，学生无法正确处理现实生活中的困难和挫折。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缺乏心理健康教育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https://d.book118.com/015204220310011124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2024-09-29T04:42:16.122</cp:lastPrinted>
  <dcterms:created xsi:type="dcterms:W3CDTF">2024-09-28T20:42:16Z</dcterms:created>
  <dcterms:modified xsi:type="dcterms:W3CDTF">2024-09-28T20:42:17Z</dcterms:modified>
</cp:coreProperties>
</file>