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A4057-AAB2-4F25-9E22-C6E15637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14AE4-478D-44B4-BB8F-1999C9EE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56C36-30A7-40B4-826F-A6E234937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A6D42-F611-499E-960B-A8377C2C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89D13-15F8-4EDE-BE95-10DDE3FA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DC378-0AB3-470A-A2A4-BF92659D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DC7FA-DC66-4FCE-A41C-21F4D81F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F640B-5A3B-475E-A753-3261309AF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A5187-B321-4A87-8642-89404641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809AB-1A12-4558-9A0A-0FC771EC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191A5-BDCA-4B34-8B8A-E21DE3F90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132313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《新托福写作》ppt课件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新托福写作考试简介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写作技巧和策略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写作题材和范文分析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写作练习和模拟试题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备考建议和常见错误分析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新托福写作考试简介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新托福写作考试旨在测试考生在学术英语环境下的写作能力，包括表达观点、分析论证和组织文章的能力。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考生需要在规定时间内完成一篇综合写作和一篇独立写作，综合写作要求考生阅读一篇文章、听一段讲座，然后根据给出的信息和要求写一篇文章；独立写作要求考生根据给定的题目和要求写一篇议论文。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考试目的和要求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新托福写作考试采用机考形式，考试时间为2小时，其中综合写作部分时长为20分钟，独立写作部分时长为30分钟。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托福写作考试的评分标准主要包括内容、组织和语言三个方面的评估。内容方面要求考生具有丰富的论据支持论点，能够清晰地表达观点；组织方面要求考生文章结构清晰，逻辑性强；语言方面要求考生语法准确、用词恰当、表达流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考试形式和评分标准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写作技巧和策略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审题和构思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明确主题和要求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在开始写作前，仔细阅读题目，明确主题和要求，确保理解无误。对题目进行深入思考，构思文章的大纲和要点，确保文章内容紧扣主题。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合理分段，逻辑清晰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将文章分为合理的段落，每个段落的主题明确，逻辑清晰。在段落展开时，注意段落内部的逻辑关系，使用转折、因果等连接词来增强文章的连贯性。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段落展开和逻辑结构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语言表达和语法运用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准确表达，语法规范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在写作过程中，注意语言表达的准确性和语法运用的规范性。使用地道的表达方式，避免中式英语。同时，注意时态、语态、主谓一致等语法细节，确保文章语言流畅、准确。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写作题材和范文分析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涉及校园环境、学习、生活等方面，反映学生日常的点滴。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这类题材通常以学校为背景，描述学习经历、课外活动、师生关系等，展现学生丰富多彩的校园生活。同时，通过这些题材，可以展现学生的思想、情感和价值观。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校园生活类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https://d.book118.com/015213231323011041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2024-09-02T15:38:31.060</cp:lastPrinted>
  <dcterms:created xsi:type="dcterms:W3CDTF">2024-09-02T07:38:31Z</dcterms:created>
  <dcterms:modified xsi:type="dcterms:W3CDTF">2024-09-02T07:38:33Z</dcterms:modified>
</cp:coreProperties>
</file>