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4DFA31F-F623-421C-B571-9F088F3BB4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A560D7-E3BC-47E0-B9A0-E834BE057A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CF120BA-81F5-4928-A847-3F7746ACD3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74C6DC1-1138-4074-98A4-FD715AF76A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8829EF8-F0A5-4171-8BA0-CADE342AF2C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4A67924-1A5A-42B0-9531-5957AB4CDD1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F29CFA4-F512-4920-85AA-5724AA57588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D0B7021-63E0-4145-9C50-6AF08E665C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B1C5385-8818-44D5-BDD7-975341B4C1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AF09B9-CDC2-4792-960E-7143A69200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084591-9138-487B-BBBF-AFAB0497CD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3.jpeg" /><Relationship Id="rId6"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17.jpeg" /><Relationship Id="rId6"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1521432104001112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电子商务中的区块链技术与数字货币支付</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区块链技术概述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电子商务中的区块链技术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数字货币支付在电子商务中的应用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区块链技术与数字货币支付的发展趋势</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区块链技术概述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51" r="3255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51" r="3255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区块链技术是一种分布式数据库技术，通过去中心化的方式记录交易数据，并使用加密算法保证数据的安全性和不可篡改性。</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去中心化、安全性高、透明度高、可追溯性强等。</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区块链采用密码学方式保证不可篡改和不可伪造，其核心技术是共识机制与加密算法。</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区块链中的每个节点都拥有完整的账本副本，并使用共识机制保证数据的一致性。</a:t>
            </a:r>
          </a:p>
        </p:txBody>
      </p:sp>
      <p:pic>
        <p:nvPicPr>
          <p:cNvPr id="6" name="Picture 6"/>
          <p:cNvPicPr>
            <a:picLocks noChangeAspect="1"/>
          </p:cNvPicPr>
          <p:nvPr/>
        </p:nvPicPr>
        <p:blipFill>
          <a:blip r:embed="rId2"/>
          <a:srcRect t="12531" b="12531"/>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7422" b="7422"/>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区块链中的交易被打包成区块，按时间顺序链接成链，每个区块都包含前一区块的哈希值，确保数据的可追溯性。</a:t>
            </a:r>
          </a:p>
        </p:txBody>
      </p:sp>
      <p:pic>
        <p:nvPicPr>
          <p:cNvPr id="10" name="Picture 10"/>
          <p:cNvPicPr>
            <a:picLocks noChangeAspect="1"/>
          </p:cNvPicPr>
          <p:nvPr/>
        </p:nvPicPr>
        <p:blipFill>
          <a:blip r:embed="rId4"/>
          <a:srcRect t="8674" b="8674"/>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区块链技术的原理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数字货币</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供应链管理</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版权保护</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投票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区块链技术的应用场景</a:t>
              </a:r>
            </a:p>
          </p:txBody>
        </p:sp>
      </p:grpSp>
      <p:pic>
        <p:nvPicPr>
          <p:cNvPr id="28" name="Picture 28"/>
          <p:cNvPicPr>
            <a:picLocks noChangeAspect="1"/>
          </p:cNvPicPr>
          <p:nvPr/>
        </p:nvPicPr>
        <p:blipFill>
          <a:blip r:embed="rId2"/>
          <a:srcRect l="12413" r="12413"/>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4493" r="14493"/>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6622" r="16622"/>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区块链技术最广泛的应用之一是数字货币，如比特币和以太坊等。</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区块链技术可以用于记录商品从生产到销售的全过程，提高供应链的透明度和可追溯性。</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区块链可以用于记录数字内容的所有权和交易记录，保护知识产权。</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区块链技术可以用于实现去中心化的投票系统，保护投票的公正性和匿名性。</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电子商务中的区块链技术</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363" r="363"/>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732" r="18732"/>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21900" r="21900"/>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区块链技术在电商中的应用</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利用区块链技术记录商品的供应链信息，确保商品的真实性和来源。</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通过区块链技术验证用户的身份信息，保障交易的安全性和隐私性。</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在电商交易中实现自动执行合约条款，简化交易流程并降低纠纷风险。</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利用区块链技术为数字内容提供版权保护，防止盗版和侵权行为。</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商品溯源</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数字身份验证</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智能合约</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数字版权保护</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区块链技术的去中心化和加密算法能够确保交易数据不被篡改和伪造。</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提高交易安全性</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通过区块链技术建立的可信交易环境，减少了交易双方对第三方机构的依赖。</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降低信任成本</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区块链技术可以简化交易流程，提高交易速度，降低交易费用。</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提升用户体验</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区块链技术的加密技术能够保护用户隐私和交易数据。</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增强数据隐私保护</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区块链技术对电商的益处</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500" r="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成本高昂</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区块链技术的实施和维护成本相对较高，可能增加电商平台的运营压力。</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技术成熟度不足</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目前区块链技术仍处于发展阶段，需要进一步的技术创新和优化。</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法规监管缺失</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缺乏针对区块链技术的相关法律法规和监管框架。</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区块链技术在电商中的挑战与解决方案</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https://d.book118.com/015214321040011121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2024-09-24T01:55:35.541</cp:lastPrinted>
  <dcterms:created xsi:type="dcterms:W3CDTF">2024-09-23T17:55:35Z</dcterms:created>
  <dcterms:modified xsi:type="dcterms:W3CDTF">2024-09-23T17:55:37Z</dcterms:modified>
</cp:coreProperties>
</file>