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EFA3D9-3D2B-4E04-9F5D-0951E4864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454112-B9F1-4534-B4A1-49244E9A0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6C86AC-7087-4641-8C3B-BE7576A628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0E2A58-5456-4D58-BF00-14D8513FE7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2E6187-F3DA-4A97-A36F-263823B2FD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0C5F36-391F-47EE-97AC-A0189CE17A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31C7FA-8EDE-4A80-B0A6-CCCD38F25E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D3CD51-516E-422F-8DF9-91C6F93F18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A55DBE-EFCB-49B2-A19E-415107AD7D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E3824D-3572-4397-BFCA-6C33D5D274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C9B75-D0CE-47EB-826A-1D320C3E5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2211000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青少年社会认知发展与自我控制能力的关系</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青少年社会认知发展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自我控制能力及其发展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社会认知发展与自我控制能力的关系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实证研究及结果分析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社会认知是指个体对社会信息的感知、理解和应对能力。在青少年阶段，社会认知发展尤为关键，直接影响个体的社会适应和心理健康。</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自我控制是指个体抑制冲动、延迟满足和调节自身行为的能力。自我控制对青少年的学习、生活和社交等方面都有重要影响，是青少年健康发展的关键因素之一。</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认知发展与自我控制能力密切相关。良好的社会认知能力有助于青少年更好地理解和应对社会情境，从而增强自我控制能力；反之，自我控制能力的提高也有助于青少年更好地处理社会信息，促进社会认知的发展。因此，探讨两者之间的关系对于促进青少年全面发展具有重要意义。</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社会认知发展重要性</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自我控制能力的作用</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两者关系的探讨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本研究旨在探讨青少年社会认知发展与自我控制能力之间的关系，揭示两者之间的内在联系和影响机制，为青少年教育和心理健康干预提供理论依据和实践指导。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具体研究问题包括：(1) 青少年社会认知发展与自我控制能力的现状如何？(2) 社会认知发展与自我控制能力之间是否存在显著相关？(3) 社会认知发展如何影响自我控制能力的提高？(4) 不同性别、年龄和文化背景的青少年在社会认知发展与自我控制能力上是否存在差异？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青少年社会认知发展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163" b="8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指个体对他人、群体及社会现象的心理表征和认知过程，涉及对社会信息的感知、解释、记忆和应用。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包括社会学习理论、社会认知发展理论等，强调社会环境、个体经验和认知过程在个体社会认知发展中的相互作用。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社会认知的定义与理论</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社会认知理论</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社会认知定义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青少年的社会认知易受情绪影响，对积极或消极的社会事件容易产生强烈的情绪反应。</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可塑性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青少年的社会认知尚未成熟，容易受到外界环境和经验的影响，具有较大的可塑性。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自我中心性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青少年往往以自我为中心，关注自我形象和他人对自己的评价，对社会现象的解释也常从自我角度出发。</a:t>
            </a:r>
          </a:p>
        </p:txBody>
      </p:sp>
      <p:pic>
        <p:nvPicPr>
          <p:cNvPr id="10" name="Picture 10"/>
          <p:cNvPicPr>
            <a:picLocks noChangeAspect="1"/>
          </p:cNvPicPr>
          <p:nvPr/>
        </p:nvPicPr>
        <p:blipFill>
          <a:blip r:embed="rId2"/>
          <a:srcRect t="12500" b="12500"/>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青少年社会认知的特点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52" b="11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家庭氛围、父母教养方式和家庭经济地位等因素对青少年的社会认知发展具有重要影响。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家庭环境</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学校教育通过知识传授、价值观引导和社交技能训练等方式，促进青少年社会认知的发展。</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学校教育</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社会文化中的价值观念、道德规范和社会习俗等，对青少年的社会认知发展具有潜移默化的影响。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社会文化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同伴之间的互动和交流是青少年社会认知发展的重要途径，同伴关系的质量对青少年的社会认知发展具有重要影响。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同伴关系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社会认知发展的影响因素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自我控制能力及其发展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自我控制能力的定义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自我控制能力是指个体抑制冲动、延迟满足、抵制诱惑、调节情绪和行为的能力。它是心理自我调节的重要组成部分，对于个体的社会适应和心理健康具有重要意义。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自我控制能力的理论</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我控制能力的理论主要包括弗洛伊德的自我与本我理论、科尔伯格的道德认知发展理论以及班杜拉的社会学习理论等。这些理论认为，自我控制能力是个体在社会化过程中逐渐发展起来的，受到家庭、学校和社会等多种因素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自我控制能力的定义与理论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青少年期是自我控制能力发展的关键时期</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青少年期是个体身心发展的重要时期，也是自我控制能力发展的关键时期。在这一时期，青少年的自我控制能力逐渐从外部控制向内部控制转化，他们开始学会自我调节、自我管理和自我激励。</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67" r="14667"/>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青少年自我控制能力的性别差异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研究表明，青少年期女生的自我控制能力普遍高于男生。这可能与女生在情感表达、情绪调节和社交技能等方面的发展早于男生有关。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青少年自我控制能力的个体差异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青少年的自我控制能力存在个体差异，这种差异受到遗传、环境、教育等多种因素的影响。一些青少年可能具有较强的自我控制能力，而另一些青少年则可能相对较弱。</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青少年自我控制能力的发展特点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家庭因素</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庭是青少年成长的重要环境之一，家庭氛围、父母教养方式和亲子关系等都会对青少年的自我控制能力产生影响。例如，父母的温暖和支持可以促进青少年的自我控制能力发展，而家庭冲突和冷漠则可能阻碍其发展。</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学校因素</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校是青少年学习和社交的主要场所之一，学校的氛围、师生关系和同学关系等都会对青少年的自我控制能力产生影响。例如，良好的师生关系和同学关系可以促进青少年的自我控制能力发展，而校园欺凌和暴力则可能对其产生负面影响。</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社会因素</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社会环境和社会文化也会对青少年的自我控制能力产生影响。例如，社会的价值观和道德规范可以引导青少年形成良好的自我控制能力，而社会压力和不良诱惑则可能对其产生负面影响。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自我控制能力发展的影响因素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https://d.book118.com/015221100010011104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2024-09-13T16:42:15.971</cp:lastPrinted>
  <dcterms:created xsi:type="dcterms:W3CDTF">2024-09-13T08:42:15Z</dcterms:created>
  <dcterms:modified xsi:type="dcterms:W3CDTF">2024-09-13T08:42:17Z</dcterms:modified>
</cp:coreProperties>
</file>