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3DE9B-AD87-4379-8FE1-E81F00DBC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F4039-78D8-4510-B886-47360F139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DC340-385D-431E-AFBD-2B979C2B4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D8DB7-E542-4859-92D3-A9288FA68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65E3D3-ADF9-4CC9-B4BE-776F0AE6E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BF770C-EAA4-4D26-9794-8B79BE290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762D8D-74DA-449B-B599-17366CA2C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886CC-9FB2-43D5-956D-3292F365D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9C990-72F2-4CA5-B71E-D58C041FB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9F756-CC4A-4BC7-B1FF-DC7EC03A0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20F7F-6401-40D3-84CF-64174AB72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221341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故宫淘宝的营销策略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产品定位与市场分析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营销活动与案例分析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面临的挑战与未来发展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319" r="393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故宫淘宝是故宫博物院旗下的文化创意品牌，旨在传承和弘扬中华优秀传统文化，通过创意设计将传统文化与现代生活相结合。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故宫淘宝的产品以故宫文物和历史为创意来源，设计独特、品质优良，涵盖了文创用品、服装配饰、图书出版等多个领域。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故宫淘宝简介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通过有效的营销策略，可以让更多人了解故宫淘宝品牌，提高品牌知名度和影响力。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合理的营销策略可以吸引更多消费者，增加产品的销售量，提高市场占有率。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通过营销策略传达品牌理念和价值观，提升消费者对品牌的认同感和忠诚度。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产品定位与市场分析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故宫淘宝以传统文化为依托，将传统元素与现代设计相结合，打造具有文化内涵和创意特色的产品。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文化创意产品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高端品质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多元化产品线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故宫淘宝注重产品品质，力求在细节上体现精致和高品质，以满足消费者对品质的追求。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故宫淘宝的产品线涵盖了多个领域，如家居、服饰、文具、配饰等，以满足不同消费者的需求。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消费者对文化创意产品的购买行为和偏好在不断变化，故宫淘宝需要密切关注市场动态，及时调整营销策略。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随着消费者对文化创意产品的需求增加，故宫淘宝的市场前景广阔。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故宫淘宝面临着来自同行业的竞争，需要不断提升自身的创新能力和品牌影响力。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故宫淘宝的产品具有深厚的文化底蕴，吸引了对传统文化感兴趣的消费者。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对传统文化感兴趣的人群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故宫淘宝的高品质产品吸引了追求品质生活的中高端消费者。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追求品质生活的中高端消费者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故宫淘宝的创意特色产品吸引了年轻消费者的关注。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喜欢个性化、创意产品的年轻人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故宫淘宝的品牌定位是“传统与时尚的结合”，旨在将故宫文化与现代审美相融合，打造出具有独特魅力的文创产品。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通过创意设计、精致工艺和优质材料，塑造出故宫淘宝品牌的高品质形象，提升消费者对品牌的信任度和忠诚度。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利用社交媒体、网络平台和线下活动等多种渠道，积极传播故宫淘宝的品牌理念和产品特色，扩大品牌知名度和影响力。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故宫淘宝的价格定位亲民，以满足广大消费者的需求。同时，针对不同产品线和市场需求，制定合理的价格体系。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根据市场变化和消费者需求，灵活调整价格策略，保持价格竞争力，吸引更多消费者。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定期开展促销活动，如打折、满减、赠品等，吸引消费者购买，提高销售额。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https://d.book118.com/015221341320011121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2024-09-25T02:39:03.090</cp:lastPrinted>
  <dcterms:created xsi:type="dcterms:W3CDTF">2024-09-24T18:39:03Z</dcterms:created>
  <dcterms:modified xsi:type="dcterms:W3CDTF">2024-09-24T18:39:05Z</dcterms:modified>
</cp:coreProperties>
</file>