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7C3F1-1CE2-4B98-8DDE-6F8D604CC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C6507-33B5-424A-B7C6-9944044F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18F7D-EC89-4A63-8211-60373604A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709B6-0E1A-4A19-BCF9-893728C76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3B565-4459-49C9-BE45-852FDA7DC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EDB42-308B-403A-8508-938AE761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75639-5B58-47D5-A819-B5EB6D02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A6FD4-14D1-4A1B-A7E6-FA52CD5F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C8A86-7A59-43CF-BD1E-1D4765E2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CAE25-634C-4E09-9DFA-38697EAD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4E0D7-9DC4-4906-AEFD-4D9BE2B0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2222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冬季呼吸道疾病的社会治理与风险管理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风险管理方法与技术应用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合作共赢：跨部门、跨领域协同作战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冬季是呼吸道疾病的高发季节，通过社会治理和风险管理，可以有效降低疾病传播的风险，保障公众健康。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应对冬季呼吸道疾病高发期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针对呼吸道疾病的防控是公共卫生体系的重要组成部分，通过加强社会治理和风险管理，可以进一步完善公共卫生体系，提高应对突发疫情的能力。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完善公共卫生体系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呼吸道疾病的爆发往往会对社会稳定和经济发展造成不良影响，通过社会治理和风险管理，可以减少疫情对社会的冲击，维护社会稳定和经济发展。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促进社会稳定和经济发展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833" b="4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呼吸道疾病的症状和危害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如发热、咳嗽、呼吸困难等，严重时可导致肺炎、呼吸衰竭等并发症，甚至危及生命。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常见的呼吸道疾病类型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如流感、感冒、哮喘、慢阻肺等。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呼吸道疾病的传播途径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如飞沫传播、接触传播等。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每年冬季都是流感高发期，流感病毒变异快，传播迅速，易引发大规模流行。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冬季气候干燥，室内外温差大，易导致急性上呼吸道感染，表现为咳嗽、鼻塞、发热等症状。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冬季寒冷空气刺激呼吸道，易诱发COPD患者病情加重，出现呼吸困难、咳嗽、咳痰等症状。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冬季呼吸道疾病流行趋势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冬季气温低、空气干燥，有利于病毒和细菌的传播，同时寒冷空气会刺激呼吸道黏膜，降低黏膜防御能力。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老年人和儿童免疫力相对较低，是冬季呼吸道疾病的易感人群。此外，患有基础疾病的人群也更容易感染呼吸道疾病。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人口密集、通风不良、环境污染等社会环境因素也会增加呼吸道疾病的传播风险。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冬季呼吸道疾病高发，导致医疗机构就诊人数增加，医疗负担加重。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医疗负担增加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大量患者因病缺勤，影响企业正常运营和生产力。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呼吸道疾病的流行会引发社会恐慌和焦虑情绪，对公众心理健康造成负面影响。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加强政策引导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通过出台一系列政策，鼓励和支持医疗机构、科研机构、企业等社会力量参与冬季呼吸道疾病的防治工作。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强化监管和问责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加强对医疗机构、公共场所等的监管力度，对防控不力的单位和个人进行问责处理。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制定和完善相关法律法规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政府应制定针对冬季呼吸道疾病的防治法规，明确各部门职责，为防控工作提供法律保障。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0186" b="1018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加强预防和宣传教育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积极开展冬季呼吸道疾病的预防知识宣传，提高公众对疾病的认知度和自我防护能力。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强化疫情监测和报告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医疗机构应建立完善的疫情监测和报告机制，及时发现和报告冬季呼吸道疾病疫情，为政府决策提供依据。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提升诊疗能力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医疗机构应加强自身建设，提高冬季呼吸道疾病的诊疗水平，确保患者得到及时、有效的治疗。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医疗机构作用发挥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https://d.book118.com/015222221102011104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2024-09-13T23:19:40.631</cp:lastPrinted>
  <dcterms:created xsi:type="dcterms:W3CDTF">2024-09-13T15:19:40Z</dcterms:created>
  <dcterms:modified xsi:type="dcterms:W3CDTF">2024-09-13T15:19:42Z</dcterms:modified>
</cp:coreProperties>
</file>