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8759C-7243-4273-AB21-52E5CF811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4D2E5-2D43-4E53-88BC-368EDBE6D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70D18-7BA6-4B9F-B927-36D9B80F0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0F290-5901-4A34-8299-1C153CCCA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087745-FDD9-42D2-84F1-A2F82BD8F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78E896-6430-41EA-9F05-7AFF2935B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456120-8CDE-4E6C-A939-85180BFC3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2E634-4182-4655-833E-71392CA16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0EC6F-73AC-45A1-8DD0-A7CD107FB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05020-551F-4B6C-BC7D-60D7E0C61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EE201-7338-447A-BBEC-E993EB632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2223023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分散体系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分散体系简介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分散体系的性质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分散体系的制备方法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分散体系的稳定性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分散体系的应用实例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分散体系简介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358" r="173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形成条件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分散体系的形成需要满足一定的条件，包括分散相与分散介质之间的相互作用、分散相的粒径和分布等。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分散体系是指物质在分散介质中分散成小颗粒或微粒，形成相对均匀的分散结构。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分散体系中的分散相与分散介质在物理性质上存在显著差异，导致分散相在分散介质中形成特定的分散结构。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分散体系的定义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液态分散体系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液体作为分散介质，固体、液体或气体颗粒分散其中，如乳浊液、悬浮液等。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固态分散体系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固体作为分散介质，固体颗粒、液体或气体分散其中，如多孔材料、复合材料等。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气态分散体系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气体作为分散介质，固体、液体或气体颗粒分散其中，如烟尘、气溶胶等。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分散体系的分类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分散相可以是固体、液体或气体，其形成过程可以是物理变化或化学变化。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分散相的形成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选择合适的分散介质对于形成稳定的分散体系至关重要，需要考虑分散相与分散介质之间的相互作用。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分散介质的选择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控制分散过程可以调节分散相的粒径和分布，从而影响分散体系的性质和性能。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分散过程的控制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分散体系的形成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分散体系的性质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分散体系在一定时间内保持稳定，不发生明显的相分离或凝聚。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分散体系中粒子的大小和分布情况，影响体系的物理和化学性质。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粒径分布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分散体系对光的吸收、反射、折射等行为发生变化，如颜色变化。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光学性质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分散体系的物理性质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分散体系中的粒子具有较高的反应活性，能够参与化学反应。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反应活性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419" r="2941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8" r="17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催化作用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由于粒子表面与内部的不同，导致表面具有特殊的化学性质。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分散体系中的粒子可作为催化剂，加速化学反应的速率。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分散体系的化学性质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45" r="54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58" b="1585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利用分散体系的特性，制备各种颜色的涂料和染料。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颜料与染料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通过制备药物分散体系，提高药物的稳定性和生物利用度。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药物制备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利用分散体系作为化学反应的介质，改变反应速率和选择性。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化学反应介质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利用分散体系进行废水处理、重金属离子吸附等环保应用。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环保领域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分散体系的应用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分散体系的制备方法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https://d.book118.com/015222302342011034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2024-08-30T18:38:18.056</cp:lastPrinted>
  <dcterms:created xsi:type="dcterms:W3CDTF">2024-08-30T10:38:18Z</dcterms:created>
  <dcterms:modified xsi:type="dcterms:W3CDTF">2024-08-30T10:38:19Z</dcterms:modified>
</cp:coreProperties>
</file>