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0854EC-D374-4295-9915-7EC3EEE40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3FD51C-D725-4948-A66E-8B6BEF25D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695A01-C45E-4157-B433-85FF24860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70ABEF-D08B-4F53-A15E-F8DB438E7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8CC62D-D262-470A-B908-E331B6924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E31C4E-D263-480E-AB28-B35131519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47CCC1-79DE-4E71-A674-E78F7F64D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DF8F46-BEBF-4F06-8606-DB89C5774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5D229F-C6A9-4282-88DD-42B6EA04B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C1CB88-0B2E-4E7F-B59D-8AE72ECD1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CE45A8-72EF-434B-B9BA-BE3526AB8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223011124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志愿服务的立法思考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志愿服务概述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志愿服务立法的必要性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志愿服务立法的原则与目标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志愿服务立法的具体内容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志愿服务立法的实施与监督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志愿服务立法的挑战与对策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志愿服务概述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95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定义：志愿服务是指志愿者出于个人意愿和自由选择，无偿为他人或社会提供帮助、服务、信息和支持的行为。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自愿性：志愿服务是志愿者自主选择参与的行为，不受强制或规定限制。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无偿性：志愿者提供志愿服务并不追求经济回报，而是出于善意和热心。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公益性：志愿服务主要面向社会公众，为公共利益和社会发展做出贡献。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组织性：志愿服务通常由各类组织或机构组织协调，以确保服务的有效性和有序性。</a:t>
            </a:r>
          </a:p>
        </p:txBody>
      </p:sp>
      <p:sp>
        <p:nvSpPr>
          <p:cNvPr id="17" name="Freeform 17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志愿服务的定义与特点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2519" b="251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国际志愿服务起源于19世纪中叶，随着社会发展和慈善意识的增强，逐渐形成了大规模的志愿服务活动。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中国志愿服务起步较晚，但发展迅速。自20世纪90年代以来，中国志愿服务逐渐规范化、专业化，成为社会建设和社会治理的重要力量。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志愿服务的发展历程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中国志愿服务的发展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国际志愿服务的发展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26753" r="2675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志愿服务有助于促进社会和谐与进步，通过为他人和社会提供帮助和支持，增强社会凝聚力和向心力。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促进社会和谐与进步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参与志愿服务有助于提升个人的素质和能力，通过志愿服务实践，培养责任感、团队合作和解决问题的能力。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提升个人素质与成长</a:t>
            </a:r>
          </a:p>
        </p:txBody>
      </p:sp>
      <p:sp>
        <p:nvSpPr>
          <p:cNvPr id="15" name="AutoShape 15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政府在某些领域的服务可能存在不足或缺失，志愿服务可以在一定程度上补充这些不足，满足社会需求。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补充政府服务不足</a:t>
            </a:r>
          </a:p>
        </p:txBody>
      </p:sp>
      <p:sp>
        <p:nvSpPr>
          <p:cNvPr id="20" name="AutoShape 20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志愿服务是弘扬社会主义核心价值观的重要途径，通过志愿服务活动，传播友善、互助、进步等社会主义核心价值观。</a:t>
            </a:r>
          </a:p>
        </p:txBody>
      </p:sp>
      <p:sp>
        <p:nvSpPr>
          <p:cNvPr id="23" name="AutoShape 23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弘扬社会主义核心价值观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志愿服务的价值与意义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志愿服务立法的必要性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470" b="1647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15587" b="1558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规范志愿服务行为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明确志愿服务定义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通过立法明确志愿服务的定义和范围，规定志愿服务的原则和要求，确保志愿服务行为的规范性和统一性。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规范志愿服务组织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建立志愿服务组织的注册和监管机制，确保志愿服务组织的合法性和规范性，提高志愿服务的质量和效率。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规定志愿服务内容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根据志愿服务的性质和特点，规定志愿服务的内容和方式，确保志愿服务符合社会公益和公共利益的要求。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保障志愿者合法权益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规定志愿者在服务过程中享有的合法权益，如知情权、参与权、表达权等，确保志愿者的合法权益得到有效保障。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建立志愿者权益救济机制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建立志愿者权益救济机制，为志愿者提供法律援助和维权服务，确保志愿者的合法权益得到及时维护。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保障志愿者人身安全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通过立法明确志愿者的权益和保护措施，确保志愿者在服务过程中的人身安全和健康。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7542" r="75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保障志愿者权益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通过立法完善志愿服务政策体系，包括志愿服务组织管理、志愿者权益保障、志愿服务项目实施等方面的政策，为志愿服务事业的发展提供有力保障。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完善志愿服务政策体系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通过立法鼓励社会各界参与志愿服务事业，包括企业、社会组织、个人等，形成全社会共同参与志愿服务的良好氛围。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鼓励社会各界参与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通过立法加强志愿服务宣传推广，提高公众对志愿服务的认知度和参与度，促进志愿服务事业的发展。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加强志愿服务宣传推广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促进志愿服务事业发展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志愿服务立法的原则与目标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志愿服务立法应确保公平，避免歧视和偏见，为所有志愿者提供平等的机会和待遇。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2000" r="12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公平原则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志愿服务立法应遵循公正原则，确保志愿者在服务过程中受到公正对待，不受任何不公正因素的影响。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公正原则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9625" r="96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志愿服务立法应公开透明，确保公众了解志愿服务的规定和要求，增加志愿服务的公信力和认可度。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公开原则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原则：公平、公正、公开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1215" r="3121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3528" r="3352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29885" r="2988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通过立法规范志愿服务行为，提高志愿服务的质量和水平，为受助者提供更好的帮助和服务。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提高志愿服务质量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志愿服务立法可以促进社会进步和发展，推动社会形成良好的道德风尚和互助精神，增进社会和谐与稳定。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推动社会进步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目标：提高志愿服务质量，推动社会进步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https://d.book118.com/015223011124011124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2024-09-28T15:32:58.945</cp:lastPrinted>
  <dcterms:created xsi:type="dcterms:W3CDTF">2024-09-28T07:32:58Z</dcterms:created>
  <dcterms:modified xsi:type="dcterms:W3CDTF">2024-09-28T07:33:01Z</dcterms:modified>
</cp:coreProperties>
</file>