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0691E-9722-4228-B991-87201B10D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C1016-A605-4AAF-8FA2-3636217CF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903E0-FF70-47DB-B312-AE40D8E0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41E51-C45E-4BA9-A6E4-F9FA7DD4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826D0-4B1A-4EA8-9393-621E265C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FEB20-058E-4CE6-92F6-6FFB24F11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02297-1CD5-4F5E-8BA9-D629DA8AD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018CC-D7C1-4BA8-87E0-FDF29479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287B9-89B6-464E-AE12-CF914E38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4F708-7545-46F1-B2F0-E909BD91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03FBE-1D99-44A4-AD81-D4085549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2412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队伍简介\n## 1.护理队伍的组织结构及职责\n### 1.1护理队伍的组织架构及管理层级\n### 1.2各层级护理人员的职责划分\n### 1.3护理队伍的日常工作流程\n## 2.护理队伍的专业素质与技能\n### 2.1护理人员的专业背景与教育培训\n### 2.2护理队伍的技能掌握与运用\n### 2.3护理队伍的继续教育与职业发展\n## 3.护理队伍的人力资源配置\n### 3.1护理队伍的人员规模与分布\n### 3.2护理队伍的人力资源调配策略\n### 3.3护理队伍的人力资源激励机制\n## 4.护理队伍的服务质量与患者满意度\n### 4.1护理队伍的服务质量标准与评价体系\n### 4.2护理队伍的服务质量提升措施\n### 4.3患者对护理队伍服务的满意度评价\n## 5.护理队伍的未来发展与展望\n### 5.1护理队伍面临的市场与挑战\n### 5.2护理队伍的发展战略与规划\n### 5.3护理队伍的未来前景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护理队伍简介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护理队伍的组织结构及职责</a:t>
            </a:r>
            <a:endParaRPr/>
          </a:p>
        </p:txBody>
      </p:sp>
      <p:sp>
        <p:nvSpPr>
          <p:cNvPr id="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护理队伍的组织架构包括</a:t>
                </a:r>
                <a:endParaRPr/>
              </a:p>
            </p:txBody>
          </p:sp>
          <p:sp>
            <p:nvSpPr>
              <p:cNvPr id="1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：负责护理队伍的整体管理和发展规划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中层管理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：负责护理队伍的日常管理和监督工作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：负责具体的护理工作，直接为患者提供服务</a:t>
                </a:r>
                <a:endParaRPr/>
              </a:p>
            </p:txBody>
          </p:sp>
          <p:sp>
            <p:nvSpPr>
              <p:cNvPr id="1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管理层级之间的关系</a:t>
                </a:r>
                <a:endParaRPr/>
              </a:p>
            </p:txBody>
          </p:sp>
          <p:sp>
            <p:nvSpPr>
              <p:cNvPr id="1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中层管理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进行指导和监督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中层管理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进行管理和指导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中层管理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汇报工作，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中层管理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汇报工作</a:t>
                </a:r>
                <a:endParaRPr/>
              </a:p>
            </p:txBody>
          </p:sp>
          <p:sp>
            <p:nvSpPr>
              <p:cNvPr id="1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护理队伍的组织架构及管理层级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管理层的职责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制定护理队伍的发展规划和战略目标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负责护理队伍的人力资源配置和激励机制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确保护理服务质量符合标准</a:t>
                </a:r>
                <a:endParaRPr/>
              </a:p>
            </p:txBody>
          </p:sp>
          <p:sp>
            <p:nvSpPr>
              <p:cNvPr id="1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中层管理的职责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负责护理队伍的日常管理工作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监督基层护理人员的工作质量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及时解决护理工作中的问题</a:t>
                </a:r>
                <a:endParaRPr/>
              </a:p>
            </p:txBody>
          </p:sp>
          <p:sp>
            <p:nvSpPr>
              <p:cNvPr id="1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基层护理人员的职责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遵守护理工作的规章制度和操作规程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及时向上级汇报护理工作中的问题</a:t>
                </a:r>
                <a:endParaRPr/>
              </a:p>
            </p:txBody>
          </p:sp>
          <p:sp>
            <p:nvSpPr>
              <p:cNvPr id="1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各层级护理人员的职责划分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护理队伍的日常工作流程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护理队伍的日常工作流程包括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接收患者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：根据患者的需求安排相应的护理服务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：对患者的生命体征、病情等进行评估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：根据患者的评估结果制定个性化的护理计划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执行护理措施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：按照护理计划为患者提供护理服务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监测患者状况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：持续监测患者的生命体征和病情变化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评价护理效果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：对护理效果进行评价，调整护理计划</a:t>
            </a:r>
            <a:endParaRPr/>
          </a:p>
        </p:txBody>
      </p:sp>
      <p:cxnSp>
        <p:nvCxnSpPr>
          <p:cNvPr id="16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护理队伍的专业素质与技能</a:t>
            </a:r>
            <a:endParaRPr/>
          </a:p>
        </p:txBody>
      </p:sp>
      <p:sp>
        <p:nvSpPr>
          <p:cNvPr id="1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护理人员的专业背景与教育培训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护理人员的专业背景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：具备护理专业学历的护理人员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非护理专业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：具备其他专业背景，通过培训转为护理人员的护理人员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护理人员的教育培训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在职培训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：定期参加护理相关的培训课程，提高护理技能和知识水平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：通过参加学术交流、研讨会等活动，了解护理领域的新知识、新技术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护理队伍的技能掌握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：如静脉输液、伤口护理等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：如心血管护理、肿瘤护理等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：如心肺复苏、止血包扎等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护理队伍的技能运用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：能够及时发现患者病情变化，为医生提供诊断依据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：根据患者的病情和护理计划，为患者提供有效的护理服务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：与其他护理人员、医生等共同协作，为患者提供全面的医疗服务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护理队伍的技能掌握与运用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护理队伍的继续教育与职业发展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护理队伍的继续教育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参加培训课程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：定期参加护理相关的培训课程，提高护理技能和知识水平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：参加护理领域的学术交流、研讨会等活动，了解护理领域的新知识、新技术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护理队伍的职业发展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职称晋升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：根据护理人员的学历、工作经验和技能水平，评定相应的职称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职位晋升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：根据护理人员的绩效、管理能力等因素，晋升相应的职位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护理队伍的人力资源配置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护理队伍的人员规模与分布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护理队伍的人员规模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总人数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：护理队伍的总人数，包括各个层级的护理人员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各层级人数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：管理层、中层管理和基层护理人员的人数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护理队伍的人员分布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：护理队伍在各个地区的分布情况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：护理队伍在不同医疗机构的分布情况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https://d.book118.com/015224120010011110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护理队伍简介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2024-09-15T02:25:47.784</cp:lastPrinted>
  <dcterms:created xsi:type="dcterms:W3CDTF">2024-09-14T18:25:47Z</dcterms:created>
  <dcterms:modified xsi:type="dcterms:W3CDTF">2024-09-14T18:25:49Z</dcterms:modified>
</cp:coreProperties>
</file>