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EFD99C-F2D8-4002-A531-25F6CEFA4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A2DD39-43B8-4B68-B313-8FAF0E4B42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BA65F0-6AEF-45F2-B0A6-37237467C2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0C0F59-502D-427F-AB38-6DD199C763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EFD7C1-9284-4F21-AC03-8D2859FE63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F04B60-F362-45F2-A01C-56B3CF2CEF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2CB654-093A-4549-8320-AB339C89F9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068500-C5D0-4593-9055-CF58BB2F13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7ACD2E-4CD9-4E96-8097-0B0DFB6E12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D9494E-D9AB-4101-BFAB-B784E9FB47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D03EAF-51A7-402C-A170-63F9784FD4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22420413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公路工程竣工决算的编制课件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公路工程竣工决算概述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公路工程竣工决算编制方法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公路工程竣工决算表格填写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公路工程竣工决算审核与审计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公路工程竣工决算案例分析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公路工程竣工决算概述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竣工决算是指公路工程建设项目完工并经过竣工验收合格后，由建设单位按照国家有关财务制度规定，编制的反映建设项目从筹建到工程竣工交付使用所需的全部建设费用、建设成果和财务状况的总结性文件。</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它包括竣工决算报表和竣工决算说明书两个部分。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竣工决算的定义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为项目移交提供依据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公路工程建设项目完工后，需要将项目移交给运营管理单位，编制竣工决算可以为项目移交提供依据。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综合反映公路工程建设成果和财务状况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通过编制竣工决算，可以全面反映公路工程建设项目的投资完成情况、建设成果和财务状况，为项目后评价提供依据。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总结分析建设过程中的经验教训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通过编制竣工决算，可以对项目建设过程中的经验教训进行总结分析，为今后的公路工程建设提供借鉴。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竣工决算的目的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竣工决算的内容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竣工决算报表</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包括建设项目概况表、竣工财务决算表、交付使用财产总表、交付使用财产明细表等。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竣工决算说明书</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包括公路工程建设概况、财务情况说明、重大事项说明等内容。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公路工程竣工决算编制方法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2587" b="1258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633" r="1763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详细记录了工程的范围、工期、质量要求以及价格条款，是竣工决算的重要依据。</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施工合同</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招标文件中包含的工程量清单、材料设备清单等，是计算工程量和造价的重要依据。</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招标文件</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设计图纸是施工过程中的指导性文件，也是竣工决算中计算工程量的基础。</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设计图纸</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施工过程中因各种原因产生的现场签证，是竣工决算中调整工程量和造价的依据。</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现场签证</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竣工决算编制依据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确定单价</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根据招标文件和合同约定，确定各分项工程的价格。</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收集资料</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收集施工合同、招标文件、设计图纸、现场签证等资料，确保资料的完整性和准确性。</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计算工程量</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根据设计图纸和现场实际情况，计算各分项工程的工程量。</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汇总造价</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将各分项工程的工程量和价格汇总，计算出工程的总造价。</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编制报告</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将计算结果编制成竣工决算报告，包括文字说明、表格和必要的附件。</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竣工决算编制步骤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表格法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通过设计表格来记录各分项工程的工程量和价格，方便计算和汇总。</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图形法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通过绘制图形来直观地表示各分项工程的工程量和位置，便于理解和分析。</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计算机辅助法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利用计算机软件进行竣工决算的编制和管理，可以提高效率和准确性。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竣工决算编制方法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https://d.book118.com/015224204132011034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2024-08-29T22:08:15.300</cp:lastPrinted>
  <dcterms:created xsi:type="dcterms:W3CDTF">2024-08-29T14:08:15Z</dcterms:created>
  <dcterms:modified xsi:type="dcterms:W3CDTF">2024-08-29T14:08:17Z</dcterms:modified>
</cp:coreProperties>
</file>