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8553E-AB64-4663-A707-B6BB17D3C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CDF6B-663A-49E8-B77C-9B54100B3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CF7E6-96C2-4B34-B893-C33521BDA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E028B-DF21-41A2-9964-C2FDFA13B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126A8-3D14-43F5-B5DB-AECE23193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BC3F99-79F3-4BB1-A32E-9645E6C2B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74DF18-1A84-4C05-967A-EDA5A5155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B4482-5702-4973-B2ED-872293170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F50A6-FC1B-4643-9377-B913AF20C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15514-5635-4F22-A05E-F198CB28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A645D-201C-4BF6-A9DC-719B758B8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3100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护理人员应急预案培训课件急救用药与药品选择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急救用药概述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常见急救药品介绍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急救用药使用注意事项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护理人员在急救用药中的角色与职责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急救用药概述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急救用药的定义与重要性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急救用药是指在紧急情况下，为抢救患者生命或缓解患者痛苦而迅速给予的药物。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急救用药在医疗救治过程中发挥着至关重要的作用。在突发状况下，及时、准确地使用急救用药能够挽救患者的生命，减轻患者的痛苦，为后续治疗赢得宝贵时间。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根据药物的作用机制和用途，急救用药可分为以下几类：呼吸兴奋剂、抗休克药、强心药、抗心律失常药、降压药、止血药、抗过敏药、镇痛药等。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急救用药的使用范围广泛，适用于各种紧急情况，如心脏骤停、休克、呼吸困难、严重过敏反应、外伤出血等。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急救用药的分类及使用范围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快速有效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方便易用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急救用药的选用原则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急救用药在使用过程中应保证安全可靠，避免对患者造成不必要的伤害。因此，在选用急救用药时，应充分考虑药物的安全性、副作用等因素。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急救用药应具有快速起效的特点，以便在短时间内缓解患者的症状。同时，药物的有效性也是选用急救用药的重要原则之一。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针对不同的病情，选择相应的急救用药。例如，在心脏骤停的情况下，应选用肾上腺素等呼吸兴奋剂；在过敏性休克的情况下，应选用抗过敏药物。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急救用药应具有方便易用的特点，以便在紧急情况下迅速给药。因此，在选用急救用药时，应考虑药物的剂型、给药途径等因素，确保药物能够迅速发挥作用。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常见急救药品介绍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硝酸甘油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用于心绞痛急性发作，可迅速缓解胸痛症状。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用于急性心肌梗死患者的急救，可减少心肌损伤。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用于过敏性休克、心脏骤停等紧急情况，可收缩血管、升高血压、增加心肌收缩力。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心血管系统急救药品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呼吸系统急救药品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用于支气管哮喘急性发作，可迅速缓解喘息症状。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用于慢性阻塞性肺疾病急性加重，可减少支气管分泌物、缓解呼吸困难。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用于支气管哮喘、喘息型支气管炎等疾病的急救，可扩张支气管、改善通气功能。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沙丁胺醇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异丙托溴铵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氨茶碱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甘露醇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地西泮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神经系统急救药品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用于脑水肿的急救，可降低颅内压、减轻脑水肿。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用于焦虑症、失眠等疾病的急救，可抗焦虑、镇静催眠。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用于癫痫持续状态、破伤风等疾病的急救，可控制抽搐症状。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用于皮肤、黏膜的消毒，可预防伤口感染。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碘伏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无菌纱布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167" r="2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云南白药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用于包扎伤口、止血等操作，可减少伤口暴露、降低感染风险。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用于跌打损伤、瘀血肿痛等外伤的急救，可活血化瘀、消肿止痛。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外伤操作急救药品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急救用药使用注意事项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在用药前，护理人员应仔细核对患者的姓名、年龄、性别等基本信息，确保用药对象正确。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核对患者信息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对患者的病情进行全面评估，包括了解患者的病史、过敏史、用药史等，以便选择合适的急救药品。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检查急救药品的名称、剂量、有效期等，确保药品质量可靠。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检查药品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用药前核对与评估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95" r="2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正确使用药品的方法与剂量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选择给药途径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根据患者的具体情况和急救药品的性质，选择合适的给药途径，如口服、注射、吸入等。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控制给药速度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给药过程中应控制给药速度，避免过快或过慢导致不良反应或影响疗效。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掌握用药剂量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护理人员应准确掌握各种急救药品的用药剂量，根据患者的病情和年龄等因素进行合理调整。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https://d.book118.com/015231002023011101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2024-09-09T09:13:42.312</cp:lastPrinted>
  <dcterms:created xsi:type="dcterms:W3CDTF">2024-09-09T01:13:42Z</dcterms:created>
  <dcterms:modified xsi:type="dcterms:W3CDTF">2024-09-09T01:13:45Z</dcterms:modified>
</cp:coreProperties>
</file>