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7C444-5E93-4FF8-8B76-6D1481143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30C6A-5170-412A-858F-14F9E49B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09A32-5010-4D1C-9A14-5B90E28B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D5952-1B98-4A80-AB31-9ECF707E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D5918-1D84-47B6-AF8C-AF8A2100B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948C5-52CA-40C0-A19A-6152E7AF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1A5AB-D340-4257-A0C4-DEC7AB8B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0DA5A-DBD9-4166-8018-042C56AF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66195-C0B8-4B3C-9A34-D2DEF138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47419-3E7F-4893-9BFC-5BC791767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B189E-7AC7-48E3-BB11-C6A6C754F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31042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企业留人之道：职业生涯规划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企业留人现状与挑战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职业生涯规划基本原则与方法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实施职业生涯规划策略与措施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2" b="21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82" b="27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应对人才流失挑战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企业面临激烈的人才竞争，需要采取措施留住核心员工。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通过职业生涯规划，让员工看到在企业中的长远发展前景，从而提高满意度和忠诚度。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促进企业与员工共同发展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将员工个人发展与企业战略相结合，实现双方共赢。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195" r="81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10" r="147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19" r="17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帮助员工认清自己的优势和不足，制定符合自身特点的职业发展目标。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通过培训和实践，提高员工的职业技能和素养，增强其在市场上的竞争力。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让员工在企业中找到归属感，实现个人价值，从而更加积极地为企业发展贡献力量。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职业生涯规划有助于增强员工之间的信任和合作，形成良好的团队氛围和企业文化。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企业留人现状与挑战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企业面临人才流失的困境，尤其是关键岗位和核心人才的流失率居高不下。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高离职率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部分员工因缺乏职业发展规划和晋升机会，选择离开公司，导致人才浪费。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人才浪费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高离职率导致企业不断招聘新员工，增加了招聘、培训和管理成本。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招聘成本增加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人才流失现状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晋升空间有限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企业内部晋升通道受阻，员工晋升机会有限，发展空间受限。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工作氛围不佳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企业内部沟通不畅，团队氛围紧张，员工缺乏归属感和认同感。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薪酬福利不具竞争力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企业薪酬福利体系与市场脱节，无法满足员工期望，导致人才流失。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企业留人面临的挑战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缺乏职业生涯规划导致员工对个人职业发展感到迷茫，满意度下降。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工作效率降低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企业绩效受损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员工缺乏明确的职业目标，工作积极性和效率受到影响。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员工职业发展规划的缺失可能导致企业整体绩效受损，影响企业发展。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职业生涯规划缺失影响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职业生涯规划基本原则与方法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充分考虑员工的兴趣、能力、价值观和职业倾向，制定符合其特点的职业发展路径。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针对不同员工，提供个性化的职业咨询、培训和发展机会，以满足其独特的职业需求。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定制化职业规划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通过提供培训、轮岗、晋升等机会，帮助员工提升技能、拓展经验，实现职业发展。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鼓励员工挑战自我、超越自我，挖掘其潜在能力，实现更高层次的职业价值。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激发员工潜能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鼓励员工成长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目标明确具体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制定明确的职业发展目标，确保员工清楚了解自己在企业中的职业发展方向。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计划切实可行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根据企业实际情况和员工个人条件，制定切实可行的职业发展计划，确保计划的落地实施。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https://d.book118.com/015231042314011040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2024-09-01T04:18:43.809</cp:lastPrinted>
  <dcterms:created xsi:type="dcterms:W3CDTF">2024-08-31T20:18:43Z</dcterms:created>
  <dcterms:modified xsi:type="dcterms:W3CDTF">2024-08-31T20:18:45Z</dcterms:modified>
</cp:coreProperties>
</file>