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9A3F5-78CF-4F57-B553-3822D2566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2FF1D-A70C-4D62-8543-539A30CAE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4D36C-1D37-4401-940D-5FBA821E0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2FA846-1078-4A6B-A50A-DA7384C11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F27987-DB83-46B8-AFBC-919E30C90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EB47EC-F015-45D8-B469-AABA60662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B7BBC7-1CAF-4F6C-8235-CB8F01498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BAB435-A764-421D-9331-C86D97671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391D1-0316-4A8A-9961-220C58558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60C9A-81CB-4D3A-AA28-632F17D56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B50DB-CFFD-41C9-85B2-B9469988B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8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2330240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体育中考考试安全应急预案培训学习动力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应急预案的制定与实施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培训学习动力的激发与提升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考试安全应急预案的实践应用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提高应对突发事件的能力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通过培训，使相关人员熟悉应急预案，掌握应对突发事件的基本技能和方法，提高应对能力。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保障考试安全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体育中考是一项重要的考试，关系到学生的升学和未来发展，保障考试安全至关重要。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促进学校安全管理水平提升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通过培训和学习，推动学校完善安全管理制度，提高安全管理水平。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应急预案介绍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详细讲解体育中考考试安全应急预案的内容和实施步骤，使相关人员对应急预案有全面深入的了解。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安全知识培训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针对体育中考可能出现的安全问题，进行相关知识培训，如防暑降温、防止运动损伤等。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通过培训，使相关人员能够熟练掌握应急预案，提高应对突发事件的能力，确保体育中考的顺利进行。同时，促进学校安全管理水平的提升，为校园安全稳定做出贡献。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组织相关人员进行应急演练，熟悉应急响应流程，提高应急处置能力。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保障考生权益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确保考试公平公正，维护考生合法权益，避免因安全问题导致考试结果受影响。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体育中考作为一项重要的教育考试，其安全性直接关系到社会稳定和公信力。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促进教育考试发展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提高考试安全水平有助于提升教育考试的整体质量，推动教育考试事业的健康发展。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如地震、洪水等不可抗力因素可能导致考试中断或考场损毁。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技术故障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如电力中断、设备故障等可能影响考试的顺利进行。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人为破坏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包括恶意破坏考场设施、窃取试卷、传播虚假信息等行为。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考生自身因素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考生因紧张、焦虑等心理原因或身体状况不佳可能影响考试表现。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考试安全的风险因素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注重预防，通过加强安全教育、完善考场设施等措施降低安全风险。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遇到突发情况，应迅速启动应急预案，妥善处理，确保考生安全。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责任到人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明确各部门和人员的职责，确保考试安全工作有人负责、有章可循。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信息公开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加强信息公开和沟通，及时发布考试安全相关信息，提高公众对考试安全的认知度和信任度。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考试安全的基本原则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应急预案的制定与实施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成立应急预案制定小组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由学校管理层、体育教师、校医等相关人员组成，共同负责应急预案的制定工作。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对体育中考考试中可能出现的各种危险源进行辨识，并评估其可能带来的风险。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制定应急措施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根据危险源辨识和风险评估结果，制定相应的应急措施，如急救、疏散、安全隔离等。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审核与发布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应急预案制定完成后，需经过相关部门审核确认，并由学校正式发布，供全校师生学习和掌握。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应急预案的制定流程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启动应急响应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现场指挥与协调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成立现场指挥部，统一指挥和协调各方力量和资源，确保应急工作的顺利进行。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实施应急措施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根据现场情况，采取相应的应急措施，如进行急救、组织疏散、设置安全隔离带等。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在出现紧急情况时，立即启动应急响应机制，通知相关人员赶赴现场。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信息报告与发布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及时向相关部门报告现场情况，并通过学校官方渠道发布相关信息，保持信息透明和公开。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https://d.book118.com/015233024012011111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2024-09-16T16:52:24.760</cp:lastPrinted>
  <dcterms:created xsi:type="dcterms:W3CDTF">2024-09-16T08:52:24Z</dcterms:created>
  <dcterms:modified xsi:type="dcterms:W3CDTF">2024-09-16T08:52:26Z</dcterms:modified>
</cp:coreProperties>
</file>