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68630-3A56-4187-9976-638F02196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5CE6F-9374-425C-99B5-93FE5BCE6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FA092-4E5F-4D7B-864B-8F10DD206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E46841-A3E5-41B9-8671-1BD80E8EC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858F1F-4B35-4E27-A6AD-607186562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14FDB6-A747-4336-ACEF-E826D87F6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14F5EF-9873-44AC-923B-BEEB50BC4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82C32-9D8E-4776-B31E-42004A459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C989E-6883-462C-B553-1771CFE60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98AF8-CE8A-4550-BCDD-55DE2D0A4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BD558-6946-4C89-B006-A5F2BE66B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2341020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公司企业培训职业道德培训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职业道德核心内容与原则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职场中常见道德困境及应对方法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案例分析：成功企业如何塑造良好职业道德氛围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互动环节：小组讨论与角色扮演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97" b="589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职业道德缺失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职业操守不规范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职场竞争压力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部分员工缺乏职业道德，表现为工作敷衍、不守信用、缺乏责任心等。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一些员工不遵守职业操守，如泄露公司机密、收受贿赂等。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随着市场竞争的加剧，员工面临的工作压力增大，可能导致职业道德水平下降。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当前职业道德现状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诚信经营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责任意识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职业操守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企业对职业道德的需求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企业需要员工遵守诚信原则，维护企业形象和信誉。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员工应具备高度的责任意识，对企业和社会负责。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员工应遵守职业操守，不损害企业利益。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提高员工职业道德意识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培养员工职业操守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增强员工责任意识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促进企业和谐发展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培训目标与期望效果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强化员工的责任意识，提高工作积极性和主动性。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引导员工遵守职业操守，规范职业行为。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通过培训使员工认识到职业道德的重要性，树立正确的职业观念。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通过提升员工职业道德水平，营造良好的企业氛围，推动企业和谐发展。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职业道德核心内容与原则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诚信为本，操守为重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在职业活动中坚守诚实、守信的原则，不欺骗、不隐瞒，保持言行一致。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遵守职业道德规范，坚守职业底线，不违法乱纪，不损害公司利益和形象。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552" r="185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19" r="310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34" r="314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尊重同事、客户、合作伙伴等他人的权利和尊严，不歧视、不侮辱他人。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在职业活动中坚持平等原则，不偏袒、不歧视任何一方，公正处理各种事务。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尊重他人，平等公正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386" b="213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在工作中勇于承担责任，不推诿、不逃避，积极应对挑战和困难。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遇到问题时积极寻找解决方案，主动与同事、上级等沟通协作，共同推动问题解决。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勇于承担责任，积极解决问题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持续学习、不断进步，提高自己的职业素养和综合能力。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在工作中追求卓越，力求做到最好，不断挑战自我、超越自我。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卓越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不断提升自我，追求卓越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职场中常见道德困境及应对方法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91" b="29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147" r="101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57" b="25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利益冲突与诱惑抵制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识别潜在的利益冲突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认清个人利益与公司利益之间的潜在冲突，如收受贿赂、利用职权谋取私利等。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坚守职业道德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时刻保持清醒头脑，遵守职业道德规范，拒绝任何形式的利益诱惑。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寻求上级或专业人士建议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在面对利益冲突时，及时向上级或专业人士寻求建议，确保决策符合公司利益和职业道德标准。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保密义务与信息披露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对于公司机密、客户信息等敏感内容，要严格遵守保密协议，确保信息安全。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在符合法律法规和公司政策的前提下，合理披露相关信息，维护公司透明度和公信力。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杜绝任何形式的泄密行为，如私自传播公司内部文件、泄露客户资料等。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严格遵守保密协议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合理披露信息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避免泄密行为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尊重竞争对手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强化团队协作意识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避免恶意竞争行为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公平竞争与团队协作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积极与团队成员沟通交流，分享资源和经验，共同提升团队整体竞争力。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杜绝恶意攻击、诋毁竞争对手等不良行为，维护良好的市场秩序和行业形象。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保持公平竞争态度，尊重竞争对手的知识产权和商业秘密，不采取不正当手段获取竞争优势。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https://d.book118.com/015234102030011043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2024-09-04T18:13:49.242</cp:lastPrinted>
  <dcterms:created xsi:type="dcterms:W3CDTF">2024-09-04T10:13:49Z</dcterms:created>
  <dcterms:modified xsi:type="dcterms:W3CDTF">2024-09-04T10:13:51Z</dcterms:modified>
</cp:coreProperties>
</file>