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22F41-44D0-4696-AEA2-35057D534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AFD45-6099-41DB-8D94-12B817CE6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2F56B-31A6-4BD3-ACBC-0FF140E7B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6732F2-E1EB-4FE7-84FB-E46A93416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ECB56D-0ED8-4AF8-B118-9B43D7EED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A1060F-9797-4A2E-A2AB-747A37C4B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DED6FC-D3A3-4AE7-AEF2-248C17598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AD41A2-A8F5-44A9-88DB-5C9878736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5529FD-F151-43A6-9B5B-5252A6916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4DD5F-BEC5-477A-BE40-56B8979E6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214E18-BA62-4436-BC6B-A686E4CA1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23411104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论文实施方案及可行性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77" r="314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199" r="1919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随着社会的发展，人们对环境保护的意识逐渐增强，对绿色低碳生活的需求越来越高。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近年来，可再生能源技术取得了重大突破，为绿色低碳生活提供了技术支持。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本研究旨在探讨绿色低碳生活的发展现状、问题及对策，为推动我国绿色低碳生活的发展提供参考。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通过本研究，有助于提高人们对绿色低碳生活的认识，促进社会对绿色低碳生活的关注和参与，为我国绿色低碳生活的发展提供理论支持和实践指导。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7802" r="780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论文实施方案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本论文旨在研究XXX问题，并提出相应的解决方案。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实施主体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由XXX团队负责实施本方案，团队成员包括XXX、XXX和XXX等。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实施时间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本方案的实施时间预计为XX个月。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实施地点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本方案的实施地点为XXX。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实施方案概述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实施步骤和方法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2090872" y="2558034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步骤一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2170349" y="3053941"/>
            <a:ext cx="2267763" cy="7844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收集相关数据和资料，并进行整理和分析。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706090" y="2558034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步骤二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85567" y="3053941"/>
            <a:ext cx="2267763" cy="7844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设计并构建实验模型，进行实验验证。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2090872" y="5073396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步骤三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2170349" y="5569302"/>
            <a:ext cx="2267763" cy="7844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根据实验结果，对方案进行优化和改进。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785567" y="5073396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步骤四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65044" y="5569302"/>
            <a:ext cx="2267763" cy="7844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总结研究成果，撰写论文。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完成数据和资料的收集，并进行初步整理和分析。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实施计划的时间表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第1个月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完成实验模型的设计和构建，并进行初步实验验证。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第2个月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根据初步实验结果，对方案进行优化和改进。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第3个月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完成全部实验验证，并进行总结和归纳。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第4个月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撰写论文，完成论文的初稿。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第5个月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对论文进行修改和完善，最终定稿。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第6个月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方案可行性分析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当前技术水平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评估当前的技术水平是否能够支持论文方案的实施，包括软硬件设施、技术支持等方面。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分析当前技术发展的趋势，预测未来技术发展是否能够更好地支持方案实施。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替代方案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考虑是否有其他技术或方法可以替代论文方案，并评估其优缺点。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技术可行性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https://d.book118.com/015234111043011104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2024-09-13T21:33:31.199</cp:lastPrinted>
  <dcterms:created xsi:type="dcterms:W3CDTF">2024-09-13T13:33:31Z</dcterms:created>
  <dcterms:modified xsi:type="dcterms:W3CDTF">2024-09-13T13:33:33Z</dcterms:modified>
</cp:coreProperties>
</file>