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F5ADE-1C38-4BB2-A675-5A60DFD31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3BE4E-BE72-45BC-A444-1AAC8221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6D683-15CA-41BF-944D-36B58848B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C9863-C8CC-48BB-920D-2B28BAE1D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EF2149-5F50-4C93-9E60-AC15E43E0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DB345-6F17-4E11-9C96-90FB1BDE4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F1AB85-18D6-45B3-87B3-C81EA45B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47146-84CB-4546-A8A2-44600C36B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7553D-D3A4-4D78-ADF9-7608991F5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1CF1B-9DDD-46C5-B8EB-047242C4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4AFDA-E5C0-4D6A-941E-74A6CE60E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40131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单招考试培训的语文阅读与写作范文解析与背诵积累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阅读理解技巧与策略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写作基础知识与技能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范文解析与欣赏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阅读素材积累与运用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模拟试题训练与讲解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阅读理解技巧与策略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识别文章类型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根据文章标题、首尾段落等信息，快速判断文章类型（如议论文、说明文、记叙文等），为理解文章结构和主旨打下基础。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梳理文章结构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通过寻找主题句、过渡句等关键信息，理清文章的层次和逻辑关系，把握文章的整体框架。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概括文章主旨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在理解文章结构的基础上，提炼出文章的中心思想或主题，明确作者的主要观点和态度。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文章结构与主旨把握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定位关键信息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通过浏览文章标题、首尾段落、关键词等，快速定位关键信息所在位置。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提取关键信息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仔细阅读关键信息所在部分，提取出与主题相关的重要事实、数据、观点等。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整合关键信息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将提取出的关键信息进行分类、归纳和整理，形成清晰的信息脉络，便于后续理解和分析。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关键信息提取与整合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结合文章中的事实、数据、观点等信息，进行逻辑推理和判断，得出符合逻辑的结论。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分析作者观点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通过解读作者的表达方式和措辞，分析作者对某一问题的看法和态度，加深对文章的理解。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理解作者意图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通过深入分析文章内容，揣摩作者的写作意图和目的，为后续推理判断提供依据。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推理判断与作者观点分析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扩大视幅广度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通过训练提高眼睛每次注视能获取的信息量，减少回视和眼停次数，提高阅读速度。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掌握略读技巧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学会快速浏览文章标题、首尾段落、关键词等关键信息，迅速把握文章大意。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训练速读能力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通过大量阅读练习和针对性训练，提高阅读速度和理解能力。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阅读速度提升方法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写作基础知识与技能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写作基本要素及规范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写作基本要素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包括主题、材料、结构、语言四个方面，是构成一篇文章的基础。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遵循语法规则、正确使用标点符号、掌握段落格式等，使文章表达清晰、准确。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以叙述为主要表达方式，通过描绘人物、事件、场景等来表达中心思想。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以议论为主要表达方式，通过摆事实、讲道理、辨是非等方法来表达作者观点。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以说明为主要表达方式，通过介绍事物的形状、性质、成因等来揭示事物本质。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以实用为目的，遵循特定格式和规范，如书信、通知、启事等。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常见文体写作特点与技巧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运用准确、生动、形象的语言，增强文章的表现力和感染力。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包括比喻、拟人、排比、反复等，使文章更加生动有趣、富有文采。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语言表达与修辞手法运用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包括审题立意、谋篇布局、起草修改等步骤，需要合理安排时间，确保文章质量。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制定写作计划，合理分配时间，避免拖延症；同时，掌握快速构思和高效写作的技巧，提高写作效率。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写作过程及时间管理策略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范文解析与欣赏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对经典范文进行逐句逐段的解读，分析其主题思想、写作手法、语言运用等方面的精妙之处。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启示与借鉴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引导学生体会经典范文的独特魅力，从中汲取营养，启发自己的写作灵感和思路。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经典范文解读及启示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https://d.book118.com/015240131132011041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2024-09-02T00:31:23.682</cp:lastPrinted>
  <dcterms:created xsi:type="dcterms:W3CDTF">2024-09-01T16:31:23Z</dcterms:created>
  <dcterms:modified xsi:type="dcterms:W3CDTF">2024-09-01T16:31:25Z</dcterms:modified>
</cp:coreProperties>
</file>