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474DE-B3AF-471E-8C7A-F687808B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118DE-D02B-4BDC-906C-6D2A080AC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83CF6-AEB1-4161-94FF-A77129D2A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F079E-9B9C-40F6-82F6-6C6B1DCD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71F05-3103-4F9D-BB08-C46D2964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A8E45-D91B-40BD-9255-A17081947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7AB61-C4B9-42B3-AE74-4519F3E9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C03D8-6467-4DA4-9639-289BB918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40115-A22C-415E-A00F-D8B98F2F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4E108-6795-49AA-9DE1-2B192AAB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2597F-0845-4500-BF2F-9A153AFD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4201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肺肿瘤的手术治疗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肺肿瘤是指发生在肺部的肿瘤病变，可以分为良性肿瘤和恶性肿瘤。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根据组织学分类，肺肿瘤可以分为腺癌、鳞状细胞癌、小细胞癌等不同类型，每种类型具有不同的生物学特性和治疗方式。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肺肿瘤的发病原因较为复杂，主要包括吸烟、职业暴露、遗传因素、慢性肺部感染等。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肺肿瘤的发生与多种基因突变有关，这些基因突变导致细胞异常增生和分化，形成肿瘤。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肺肿瘤的临床表现主要包括咳嗽、咳痰、胸痛、呼吸困难等，晚期可能出现体重减轻、发热等症状。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肺肿瘤的诊断主要依靠影像学检查和病理学诊断。影像学检查包括X线、CT、MRI等，可以发现肺部肿块或结节；病理学诊断需要通过穿刺活检或手术切除进行组织学检查，以确定肿瘤的性质和类型。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肺肿瘤患者的护理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了解患者的心理状态，提供心理支持和疏导，帮助患者树立战胜疾病的信心。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指导患者学会调节情绪，保持乐观的心态，避免情绪波动对病情的影响。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鼓励家属参与患者的心理护理，提供家庭支持，减轻患者的心理压力。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评估患者的疼痛程度，遵医嘱给予适当的止痛措施，减轻患者痛苦。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对于呼吸困难的患者，提供吸氧、保持呼吸道通畅等护理措施，提高患者舒适度。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监测患者体温，遵医嘱给予物理降温或药物降温，保持患者舒适。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指导患者避免食用辛辣、油腻等刺激性食物，以免加重病情。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鼓励患者多饮水，保持呼吸道湿润，有利于痰液排出。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根据患者的营养状况和病情，制定合理的饮食计划，保证患者获得足够的营养。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根据患者的身体状况，指导患者进行适当的康复锻炼，促进身体功能的恢复。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指导患者进行呼吸功能训练，提高呼吸肌力量，改善呼吸困难症状。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提醒患者按时复查，监测病情变化，及时调整治疗方案。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肺肿瘤的药物治疗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https://d.book118.com/015242011033011044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2024-09-06T08:42:33.450</cp:lastPrinted>
  <dcterms:created xsi:type="dcterms:W3CDTF">2024-09-06T00:42:33Z</dcterms:created>
  <dcterms:modified xsi:type="dcterms:W3CDTF">2024-09-06T00:42:35Z</dcterms:modified>
</cp:coreProperties>
</file>