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0EB4C06-3B13-4D96-93F5-6AB0DB0EAF6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7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F9536-6946-4242-A53A-C1629176A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75016-E250-4972-A022-E42660801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781A9-38F4-408D-A7DC-97063C63C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AFB03-750E-4689-9E9A-CA32F7FDF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E8FA32-3862-4793-838A-AF738BAFE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C8205B-1612-4206-BC7D-F0FD4757E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4A9149-283F-45A1-872B-4E3BE7CAF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54886-2D3A-410C-9E06-A07A1B13F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8597A-4BDB-4B3E-B494-6A700589B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8E651-EB80-4816-AEC2-89B1C3525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F1C55-BA94-4C9D-9B8E-647BAA02B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95ACEED-CA5A-4552-ADB9-1887FAB6C65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D6440F8-0735-465D-B274-8E42771447E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Relationship Id="rId3" Type="http://schemas.openxmlformats.org/officeDocument/2006/relationships/image" Target="../media/image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10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2420223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清明节祭拜火灾安全措施宣传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8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目录"/>
          <p:cNvSpPr/>
          <p:nvPr/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火灾安全意识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清明节与祭拜传统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火灾防护措施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火灾安全宣传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火灾事故案例与教训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火灾安全意识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title"/>
          <p:cNvSpPr/>
          <p:nvPr/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火灾的危害性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火灾是一种常见的灾害，造成了许多人员伤亡和财产损失。它也会对社会稳定造成影响，因此我们需要重视火灾安全措施。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火灾的常见原因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电器长时间使用可能存在故障隐患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电器故障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疏忽用火是火灾发生的主要原因之一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疏忽用火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易燃物品存放不当会增加火灾风险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易燃物品存放不当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正确使用灭火器材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学会灭火器材的使用方法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掌握灭火器材的种类和适用场景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火灾安全意识培训重要性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提高认识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了解火灾对人员和财产造成的危害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学习火灾事故防范知识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建立火灾应急预案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预先规划安全逃生路线和集合点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制定逃生计划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定期进行火灾演练，检验应急预案的有效性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定期组织演练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清明节与祭拜传统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清明节的由来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清明节是我国传统节日之一，是祭祀祖先的重要节日。早在古代，清明节就有祭拜祖先的习俗，人们会到祖坟前祭拜并献上饭食和酒水，以表达对祖先的尊敬和怀念。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清明节的意义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传承先人的优良传统，弘扬家风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缅怀先人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传承中华五千年文化，强化民族认同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传承中华民俗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祭拜火灾牺牲者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铭记历史，警示未来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纪念火灾中遇难者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重视火灾预防，保障生命安全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提倡火灾安全措施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祈求保佑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祖先庇佑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平安祥和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家庭幸福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祭拜祈福仪式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祭拜方式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整理祭品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上香祈福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磕头行礼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title"/>
          <p:cNvSpPr/>
          <p:nvPr/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通过清明节祭拜活动，我们不仅可以表达对祖先的追思和尊敬，更能传承传统文化，提倡火灾安全意识。让我们共同努力，保护家园，防范火灾，祈愿国泰民安。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火灾防护措施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家庭火灾防护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保障家庭安全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安装烟雾报警器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确保逃生通畅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保持通道畅通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常备灭火器材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及时扑灭初期火灾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增加灭火准备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办公室火灾防护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定期检查电器安全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避免电器故障引发火灾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确保用电安全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公共场所火灾防护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定期组织演练逃生，提高应急响应能力； 合理设置疏散通道，确保火灾时快速疏散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火灾应急处理方式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保持冷静，迅速找寻安全出口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火灾初期如何逃生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拉开安全销，喷射灭火剂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如何正确使用灭火器材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title"/>
          <p:cNvSpPr/>
          <p:nvPr/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通过以上措施的宣传和实践，我们可以提高火灾防范意识，提升火灾应急处理能力，确保人员生命财产安全。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火灾安全宣传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制作宣传视频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制作生动形象的视频，提升宣传效果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宣传手段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印制宣传海报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制作具有吸引力的海报，传递火灾防护知识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https://d.book118.com/015242022321011121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153</Paragraphs>
  <Slides>22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清明节祭拜火灾安全措施宣传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2024-09-25T03:00:41.166</cp:lastPrinted>
  <dcterms:created xsi:type="dcterms:W3CDTF">2024-09-24T19:00:41Z</dcterms:created>
  <dcterms:modified xsi:type="dcterms:W3CDTF">2024-09-24T19:00:43Z</dcterms:modified>
</cp:coreProperties>
</file>