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F64586-3A05-4448-8563-B4814447F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F61B6B-835D-4155-A2E0-AC8F49D92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E0A69F-AC87-447E-B1E2-4D04F56BB0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8AAD42-F502-40AB-B69B-DA21AE42B2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BAE63A-BDDD-409D-A009-4B5530DB7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A95CD4-AB5B-4BF3-AF88-4ECE526EC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1007DA-7BA7-4DA1-8A7E-C6E846CBF6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FE0B78-6175-4321-9F26-6DEAB9ABA4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9301F3-BFB8-43B0-92A9-30D00245C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6FE8BE-708A-4B10-9736-EE1BF0AA1E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3A1143-6651-4B09-B2AC-9A6F71A9A3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524420422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核心人才竞聘PPT\n## 1.护理核心人才的重要性及角色\n### 1.1护理核心人才在医疗团队中的关键作用\n### 1.2护理核心人才对提升医疗服务质量的影响\n### 1.3护理核心人才对医院发展的贡献\n## 2.护理核心人才的选拔标准与要求\n### 2.1护理核心人才的基本素质要求\n### 2.2护理核心人才的专业技能要求\n### 2.3护理核心人才的管理能力要求\n## 3.护理核心人才的培训与发展\n### 3.1护理核心人才培训计划与实施\n### 3.2护理核心人才专业技能的提升途径\n### 3.3护理核心人才职业发展规划与实施\n## 4.护理核心人才的激励与留任\n### 4.1护理核心人才的薪酬体系设计\n### 4.2护理核心人才的晋升通道与机会\n### 4.3护理核心人才的工作环境与氛围营造\n## 5.护理核心人才竞聘的实施策略\n### 5.1制定护理核心人才竞聘的方案与流程\n### 5.2护理核心人才竞聘的选拔标准与评估方法\n### 5.3护理核心人才竞聘的成功案例与实践分享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8500"/>
              <a:t>护理核心人才竞聘PPT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2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3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34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护理核心人才的重要性及角色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3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7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75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7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患者护理需求的评估与满足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了解患者的病情和需求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制定个性化的护理计划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提供优质的护理服务</a:t>
                </a:r>
                <a:endParaRPr/>
              </a:p>
            </p:txBody>
          </p:sp>
          <p:sp>
            <p:nvSpPr>
              <p:cNvPr id="178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9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8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医疗团队的专业指导与支持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提供护理专业知识和技术支持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参与医疗团队的决策过程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促进医疗团队的有效沟通</a:t>
                </a:r>
                <a:endParaRPr/>
              </a:p>
            </p:txBody>
          </p:sp>
          <p:sp>
            <p:nvSpPr>
              <p:cNvPr id="182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3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18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患者安全保障与风险管理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及时发现和处理患者的安全隐患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制定并实施护理风险管理计划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保障患者的生命安全和健康</a:t>
                </a:r>
                <a:endParaRPr/>
              </a:p>
            </p:txBody>
          </p:sp>
          <p:sp>
            <p:nvSpPr>
              <p:cNvPr id="186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护理核心人才在医疗团队中的关键作用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9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9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9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提供优质的护理服务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关注患者的心理需求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建立良好的医患关系</a:t>
                </a:r>
                <a:endParaRPr/>
              </a:p>
            </p:txBody>
          </p:sp>
          <p:sp>
            <p:nvSpPr>
              <p:cNvPr id="19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提高患者满意度</a:t>
                </a:r>
                <a:endParaRPr/>
              </a:p>
            </p:txBody>
          </p:sp>
        </p:grpSp>
        <p:grpSp>
          <p:nvGrpSpPr>
            <p:cNvPr id="19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9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优化护理工作流程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提高护理人员的技能水平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减少医疗事故和纠纷</a:t>
                </a:r>
                <a:endParaRPr/>
              </a:p>
            </p:txBody>
          </p:sp>
          <p:sp>
            <p:nvSpPr>
              <p:cNvPr id="19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提高医疗团队效率</a:t>
                </a:r>
                <a:endParaRPr/>
              </a:p>
            </p:txBody>
          </p:sp>
        </p:grpSp>
        <p:grpSp>
          <p:nvGrpSpPr>
            <p:cNvPr id="19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9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提升医疗服务质量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传播医院的良好口碑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增加医院的竞争力</a:t>
                </a:r>
                <a:endParaRPr/>
              </a:p>
            </p:txBody>
          </p:sp>
          <p:sp>
            <p:nvSpPr>
              <p:cNvPr id="19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提高医院声誉</a:t>
                </a:r>
                <a:endParaRPr/>
              </a:p>
            </p:txBody>
          </p:sp>
        </p:grpSp>
      </p:grpSp>
      <p:pic>
        <p:nvPicPr>
          <p:cNvPr id="20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0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护理核心人才对提升医疗服务质量的影响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0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0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人才培养与引进</a:t>
                </a:r>
                <a:endParaRPr/>
              </a:p>
            </p:txBody>
          </p:sp>
          <p:sp>
            <p:nvSpPr>
              <p:cNvPr id="20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培养护理骨干人才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引进优秀的护理人才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提高护理团队的整体素质</a:t>
                </a:r>
                <a:endParaRPr/>
              </a:p>
            </p:txBody>
          </p:sp>
        </p:grpSp>
        <p:grpSp>
          <p:nvGrpSpPr>
            <p:cNvPr id="21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1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护理技术创新与应用</a:t>
                </a:r>
                <a:endParaRPr/>
              </a:p>
            </p:txBody>
          </p:sp>
          <p:sp>
            <p:nvSpPr>
              <p:cNvPr id="21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开展护理科研工作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创新护理技术方法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提高护理技术水平</a:t>
                </a:r>
                <a:endParaRPr/>
              </a:p>
            </p:txBody>
          </p:sp>
        </p:grpSp>
        <p:grpSp>
          <p:nvGrpSpPr>
            <p:cNvPr id="21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1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医院管理与运营</a:t>
                </a:r>
                <a:endParaRPr/>
              </a:p>
            </p:txBody>
          </p:sp>
          <p:sp>
            <p:nvSpPr>
              <p:cNvPr id="21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参与医院的管理决策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提高医院的管理水平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促进医院的可持续发展</a:t>
                </a:r>
                <a:endParaRPr/>
              </a:p>
            </p:txBody>
          </p:sp>
        </p:grpSp>
      </p:grpSp>
      <p:pic>
        <p:nvPicPr>
          <p:cNvPr id="21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护理核心人才对医院发展的贡献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1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1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2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23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1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护理核心人才的选拔标准与要求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6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27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28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2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良好的职业道德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热爱护理事业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尊重患者权益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具有责任心和敬业精神</a:t>
                </a:r>
                <a:endParaRPr/>
              </a:p>
            </p:txBody>
          </p:sp>
          <p:sp>
            <p:nvSpPr>
              <p:cNvPr id="231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2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3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较强的沟通能力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与患者和家属建立良好的沟通渠道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与医疗团队成员保持良好的协作关系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能够处理复杂的医患关系</a:t>
                </a:r>
                <a:endParaRPr/>
              </a:p>
            </p:txBody>
          </p:sp>
          <p:sp>
            <p:nvSpPr>
              <p:cNvPr id="235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6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3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良好的团队协作能力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能够承担责任和压力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能够与他人共同解决问题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能够支持和帮助团队成员</a:t>
                </a:r>
                <a:endParaRPr/>
              </a:p>
            </p:txBody>
          </p:sp>
          <p:sp>
            <p:nvSpPr>
              <p:cNvPr id="239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护理核心人才的基本素质要求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护理核心人才的专业技能要求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44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4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扎实的护理理论知识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掌握基本的护理原理和方法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了解护理学科的发展趋势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能够进行护理研究和教学</a:t>
                </a:r>
                <a:endParaRPr/>
              </a:p>
            </p:txBody>
          </p:sp>
          <p:pic>
            <p:nvPicPr>
              <p:cNvPr id="2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9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50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熟练的护理操作技能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掌握各项护理操作技术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能够应对突发情况和紧急事件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能够进行护理风险评估和干预</a:t>
                </a:r>
                <a:endParaRPr/>
              </a:p>
            </p:txBody>
          </p:sp>
          <p:pic>
            <p:nvPicPr>
              <p:cNvPr id="2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54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5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较强的临床护理能力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能够根据患者病情制定护理计划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能够提供个性化的护理服务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能够评估护理效果和改进护理方法</a:t>
                </a:r>
                <a:endParaRPr/>
              </a:p>
            </p:txBody>
          </p:sp>
          <p:pic>
            <p:nvPicPr>
              <p:cNvPr id="25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61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62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6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护理团队的组织与管理</a:t>
                </a:r>
                <a:endParaRPr/>
              </a:p>
            </p:txBody>
          </p:sp>
          <p:sp>
            <p:nvSpPr>
              <p:cNvPr id="26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制定护理团队的工作计划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分配护理任务和资源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评估护理团队的工作绩效</a:t>
                </a:r>
                <a:endParaRPr/>
              </a:p>
            </p:txBody>
          </p:sp>
        </p:grpSp>
        <p:grpSp>
          <p:nvGrpSpPr>
            <p:cNvPr id="265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6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护理质量的控制与改进</a:t>
                </a:r>
                <a:endParaRPr/>
              </a:p>
            </p:txBody>
          </p:sp>
          <p:sp>
            <p:nvSpPr>
              <p:cNvPr id="26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建立护理质量管理体系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监控护理质量指标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推动护理质量的持续改进</a:t>
                </a:r>
                <a:endParaRPr/>
              </a:p>
            </p:txBody>
          </p:sp>
        </p:grpSp>
        <p:grpSp>
          <p:nvGrpSpPr>
            <p:cNvPr id="268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6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护理政策与法规的执行</a:t>
                </a:r>
                <a:endParaRPr/>
              </a:p>
            </p:txBody>
          </p:sp>
          <p:sp>
            <p:nvSpPr>
              <p:cNvPr id="27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了解并遵守护理政策和法规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指导护理团队遵守相关法规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维护医院的护理声誉和利益</a:t>
                </a:r>
                <a:endParaRPr/>
              </a:p>
            </p:txBody>
          </p:sp>
        </p:grpSp>
      </p:grpSp>
      <p:sp>
        <p:nvSpPr>
          <p:cNvPr id="27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护理核心人才的管理能力要求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护理核心人才的培训与发展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2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3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4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护理培训需求分析</a:t>
                </a:r>
                <a:endParaRPr/>
              </a:p>
            </p:txBody>
          </p:sp>
          <p:sp>
            <p:nvSpPr>
              <p:cNvPr id="16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了解护理核心人才的培训需求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制定针对性的培训计划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确保培训计划的实施和效果评估</a:t>
                </a:r>
                <a:endParaRPr/>
              </a:p>
            </p:txBody>
          </p:sp>
        </p:grpSp>
        <p:grpSp>
          <p:nvGrpSpPr>
            <p:cNvPr id="17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8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护理培训内容与方式</a:t>
                </a:r>
                <a:endParaRPr/>
              </a:p>
            </p:txBody>
          </p:sp>
          <p:sp>
            <p:nvSpPr>
              <p:cNvPr id="2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提供丰富的护理培训内容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采用多样化的培训方式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鼓励护理核心人才自主学习和发展</a:t>
                </a:r>
                <a:endParaRPr/>
              </a:p>
            </p:txBody>
          </p:sp>
        </p:grpSp>
        <p:grpSp>
          <p:nvGrpSpPr>
            <p:cNvPr id="21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2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护理培训效果评估与反馈</a:t>
                </a:r>
                <a:endParaRPr/>
              </a:p>
            </p:txBody>
          </p:sp>
          <p:sp>
            <p:nvSpPr>
              <p:cNvPr id="24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对护理培训效果进行评估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及时给予反馈和建议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不断优化护理培训体系</a:t>
                </a:r>
                <a:endParaRPr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护理核心人才培训计划与实施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https://d.book118.com/015244204221011110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护理核心人才竞聘PPT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2024-09-15T23:59:41.822</cp:lastPrinted>
  <dcterms:created xsi:type="dcterms:W3CDTF">2024-09-15T15:59:41Z</dcterms:created>
  <dcterms:modified xsi:type="dcterms:W3CDTF">2024-09-15T15:59:43Z</dcterms:modified>
</cp:coreProperties>
</file>