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8DCC42-55BA-4AA9-97EA-7139225A60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899636-D9D8-4CE3-94D4-736C5C7CC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839666-F95A-4340-AF20-DAB3E82E2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5E8704-EED8-449C-BF15-1A6290C17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2BF8A8-6346-4762-9701-9E97E37375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A7620C-4DAE-48CD-A664-DAB3289E3C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E46B55-DC45-467A-A0E6-B1DD3F0284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714778-FDCA-4BCC-AEA2-849DCE8163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C1EE43-42BD-426E-BD96-4CC40A16A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228B31-9BDC-4284-B682-80C2BCD68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6C3F7-A036-4459-A22F-5760A95BD7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pn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524424134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新生儿护理团队介绍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团队成员职责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团队培训与教育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团队成就与荣誉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团队目标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提供专业的新生儿护理服务，确保新生儿健康和安全。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促进新生儿与家长之间的情感联系，增强家庭参与感。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开展新生儿护理教育和培训，提高护理质量。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223" r="3322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团队规模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团队成员数量根据实际需求调整，以满足新生儿护理的需求。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根据医院规模和新生儿数量，护理团队规模会有所不同，通常包括医生、护士、营养师、康复师等。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负责新生儿的医疗诊断和治疗，定期查房，确保新生儿的健康状况。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负责新生儿的日常护理，包括喂养、换尿布、洗澡等，以及监测新生儿的生命体征。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营养师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负责制定新生儿的营养计划，提供专业的喂养建议。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康复师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负责新生儿的康复训练和物理治疗，帮助有需要的宝宝进行早期干预。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团队成员构成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团队成员职责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20" r="2572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根据新生儿的需求和医院的政策，制定个性化的护理计划和流程，确保护理工作的顺利进行。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制定护理计划和流程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定期检查和监督护理工作的执行情况，确保各项护理措施得到有效落实，及时纠正和改进护理过程中的问题。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监督护理质量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负责护理团队的招聘、培训和绩效考核，提升团队的专业技能和服务水平。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人员管理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与新生儿的家长、医生和其他医疗团队成员进行及时有效的沟通，确保信息畅通，协作顺畅。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沟通协调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护士长职责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制定治疗方案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根据新生儿的病情和身体状况，制定个性化的治疗方案，确保治疗效果最佳。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向家长提供有关新生儿护理、生长发育和预防疾病等方面的知识，帮助家长更好地照顾宝宝。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病情监测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密切监测新生儿的生命体征和病情变化，及时调整治疗方案，确保新生儿的生命安全。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诊断与治疗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对新生儿进行全面的身体检查，评估其健康状况，及时发现并处理潜在的疾病或问题。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新生儿科医生职责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2266950" y="2012950"/>
            <a:ext cx="9925050" cy="4845050"/>
          </a:xfrm>
          <a:prstGeom prst="triangle">
            <a:avLst>
              <a:gd name="adj" fmla="val 0"/>
            </a:avLst>
          </a:prstGeom>
          <a:blipFill dpi="0" rotWithShape="1">
            <a:blip r:embed="rId2">
              <a:alphaModFix/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V="1">
            <a:off x="1966913" y="6027738"/>
            <a:ext cx="1973262" cy="985837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 rot="2700000">
            <a:off x="4090988" y="5378450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V="1">
            <a:off x="4991100" y="5230813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6" name="AutoShape 6"/>
          <p:cNvSpPr/>
          <p:nvPr/>
        </p:nvSpPr>
        <p:spPr>
          <a:xfrm rot="2700000">
            <a:off x="5791200" y="4559300"/>
            <a:ext cx="723900" cy="723900"/>
          </a:xfrm>
          <a:prstGeom prst="rect">
            <a:avLst/>
          </a:prstGeom>
          <a:blipFill dpi="0"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V="1">
            <a:off x="6677025" y="4410075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8" name="AutoShape 8"/>
          <p:cNvSpPr/>
          <p:nvPr/>
        </p:nvSpPr>
        <p:spPr>
          <a:xfrm rot="2700000">
            <a:off x="7454900" y="3749675"/>
            <a:ext cx="723900" cy="723900"/>
          </a:xfrm>
          <a:prstGeom prst="rect">
            <a:avLst/>
          </a:prstGeom>
          <a:blipFill dpi="0"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 flipV="1">
            <a:off x="8316913" y="3598863"/>
            <a:ext cx="598487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V="1">
            <a:off x="10059988" y="1960563"/>
            <a:ext cx="2282825" cy="109220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>
            <a:off x="936625" y="5559425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2873375" y="44132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>
            <a:off x="4702175" y="33718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6293055" y="2249488"/>
            <a:ext cx="2614612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5680775" y="1185863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192588" y="2351088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2397125" y="3321050"/>
            <a:ext cx="2647950" cy="39528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98463" y="4514850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5942712" y="1157288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日常护理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454525" y="2326005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病情观察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72304" y="3273425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执行医嘱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0401" y="4492943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064251" y="1465262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负责新生儿的日常护理工作，如喂养、换尿布、洗澡等，确保其舒适和卫生。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17039" y="2626606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密切观察新生儿的生命体征和病情变化，及时向医生报告异常情况。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829310" y="3652203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根据医生的医嘱，协助执行治疗方案，如打针、发药等。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8089" y="4836890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向家长传授新生儿护理技巧和注意事项，提高家长的护理能力。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82934" y="3775250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19234" y="459113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119022" y="541028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0" name="AutoShape 30"/>
          <p:cNvSpPr/>
          <p:nvPr/>
        </p:nvSpPr>
        <p:spPr>
          <a:xfrm rot="2700000">
            <a:off x="9081813" y="2848704"/>
            <a:ext cx="745088" cy="7450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9120441" y="2921881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护士职责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995" r="30995"/>
          <a:stretch>
            <a:fillRect/>
          </a:stretch>
        </p:blipFill>
        <p:spPr>
          <a:xfrm>
            <a:off x="1256535" y="1126660"/>
            <a:ext cx="3172116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营养师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负责新生儿的营养评估和饮食计划，提供科学合理的喂养建议。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理疗师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对有需要的新生儿进行物理治疗和康复训练，促进其身体功能的恢复。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心理咨询师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为家长提供心理支持和辅导，帮助其应对新生儿护理过程中的压力和挑战。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其他辅助人员职责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团队培训与教育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https://d.book118.com/015244241342011111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2024-09-18T01:22:25.438</cp:lastPrinted>
  <dcterms:created xsi:type="dcterms:W3CDTF">2024-09-17T17:22:25Z</dcterms:created>
  <dcterms:modified xsi:type="dcterms:W3CDTF">2024-09-17T17:22:27Z</dcterms:modified>
</cp:coreProperties>
</file>