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0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A08F265-D141-49F3-B798-481490014FC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5E0B16-21E8-4F91-BAA0-266598C00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8AF638-231B-4230-AA77-E44283C64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981C4F-0FF2-4898-A95B-C7D2F131A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807542-027F-4FB5-87C7-BFD0F8743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9FC7CF-1946-457D-AE45-1191A3644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B0D072-CEC9-4D1A-BE9D-963097F76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8B32E3-782C-4423-8D8E-B2FD13266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B86F66-E0BC-42EA-B8FC-A1515F635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CFC105-19A6-4B4B-8ECE-537A6E860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DDBDAF-7924-4F99-85DC-C3FAFCC1C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F46A93-72D4-44F2-9111-F25C85AE4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53B38A8-823B-49DD-AEF9-4EC2D5E31DE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42C501D-43AA-49C2-AE83-C86063E2751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24430034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-720" y="720"/>
            <a:ext cx="12192120" cy="6855840"/>
          </a:xfrm>
          <a:prstGeom prst="rect">
            <a:avLst/>
          </a:prstGeom>
          <a:ln w="0">
            <a:noFill/>
          </a:ln>
        </p:spPr>
      </p:pic>
      <p:sp>
        <p:nvSpPr>
          <p:cNvPr id="73" name="圆角矩形 10"/>
          <p:cNvSpPr/>
          <p:nvPr/>
        </p:nvSpPr>
        <p:spPr>
          <a:xfrm>
            <a:off x="8574480" y="5952600"/>
            <a:ext cx="3085200" cy="665640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2000" b="0" strike="noStrike" spc="-1">
              <a:solidFill>
                <a:schemeClr val="lt1"/>
              </a:solidFill>
              <a:latin typeface="站酷快乐体"/>
              <a:ea typeface="站酷快乐体"/>
            </a:endParaRPr>
          </a:p>
        </p:txBody>
      </p:sp>
      <p:sp>
        <p:nvSpPr>
          <p:cNvPr id="74" name="PlaceHolder 1"/>
          <p:cNvSpPr>
            <a:spLocks noGrp="1"/>
          </p:cNvSpPr>
          <p:nvPr>
            <p:ph type="title"/>
          </p:nvPr>
        </p:nvSpPr>
        <p:spPr>
          <a:xfrm>
            <a:off x="6227280" y="2690640"/>
            <a:ext cx="5431320" cy="28202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ctr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400" b="1" strike="noStrike" spc="299">
                <a:solidFill>
                  <a:schemeClr val="dk1"/>
                </a:solidFill>
                <a:latin typeface="Arial"/>
                <a:ea typeface="微软雅黑"/>
              </a:rPr>
              <a:t>提升幼儿快乐乐器演奏能力的音乐课程</a:t>
            </a:r>
            <a:endParaRPr lang="en-US" sz="44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" name="文本框 3"/>
          <p:cNvSpPr/>
          <p:nvPr/>
        </p:nvSpPr>
        <p:spPr>
          <a:xfrm>
            <a:off x="8781480" y="5973480"/>
            <a:ext cx="2594160" cy="638280"/>
          </a:xfrm>
          <a:prstGeom prst="rect">
            <a:avLst/>
          </a:prstGeom>
          <a:solidFill>
            <a:srgbClr val="F1887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XX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algn="ctr"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202X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7" name="图片 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6840"/>
            <a:ext cx="12191760" cy="6844320"/>
          </a:xfrm>
          <a:prstGeom prst="rect">
            <a:avLst/>
          </a:prstGeom>
          <a:ln w="0">
            <a:noFill/>
          </a:ln>
        </p:spPr>
      </p:pic>
      <p:sp>
        <p:nvSpPr>
          <p:cNvPr id="78" name="PlaceHolder 1"/>
          <p:cNvSpPr>
            <a:spLocks noGrp="1"/>
          </p:cNvSpPr>
          <p:nvPr>
            <p:ph type="title" idx="4294967295"/>
          </p:nvPr>
        </p:nvSpPr>
        <p:spPr>
          <a:xfrm>
            <a:off x="821160" y="640800"/>
            <a:ext cx="1707840" cy="24375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6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content"/>
          <p:cNvSpPr/>
          <p:nvPr/>
        </p:nvSpPr>
        <p:spPr>
          <a:xfrm>
            <a:off x="6518160" y="1075680"/>
            <a:ext cx="4611240" cy="4750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rmAutofit/>
          </a:bodyPr>
          <a:lstStyle/>
          <a:p>
            <a:r>
              <a:rPr lang="zh-CN" sz="2400" b="0" strike="noStrike" spc="-1">
                <a:solidFill>
                  <a:srgbClr val="7F7F7F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rgbClr val="7F7F7F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rgbClr val="7F7F7F"/>
                </a:solidFill>
                <a:latin typeface="微软雅黑"/>
                <a:ea typeface="微软雅黑"/>
              </a:rPr>
              <a:t>章  课程简介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rgbClr val="7F7F7F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rgbClr val="7F7F7F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rgbClr val="7F7F7F"/>
                </a:solidFill>
                <a:latin typeface="微软雅黑"/>
                <a:ea typeface="微软雅黑"/>
              </a:rPr>
              <a:t>章  幼儿音乐启蒙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rgbClr val="7F7F7F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rgbClr val="7F7F7F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rgbClr val="7F7F7F"/>
                </a:solidFill>
                <a:latin typeface="微软雅黑"/>
                <a:ea typeface="微软雅黑"/>
              </a:rPr>
              <a:t>章  乐器演奏基础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rgbClr val="7F7F7F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rgbClr val="7F7F7F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rgbClr val="7F7F7F"/>
                </a:solidFill>
                <a:latin typeface="微软雅黑"/>
                <a:ea typeface="微软雅黑"/>
              </a:rPr>
              <a:t>章  乐器演奏技巧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rgbClr val="7F7F7F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rgbClr val="7F7F7F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rgbClr val="7F7F7F"/>
                </a:solidFill>
                <a:latin typeface="微软雅黑"/>
                <a:ea typeface="微软雅黑"/>
              </a:rPr>
              <a:t>章  学习成果展示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rgbClr val="7F7F7F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rgbClr val="7F7F7F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rgbClr val="7F7F7F"/>
                </a:solidFill>
                <a:latin typeface="微软雅黑"/>
                <a:ea typeface="微软雅黑"/>
              </a:rPr>
              <a:t>章  课程总结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" name="图片 4"/>
          <p:cNvPicPr/>
          <p:nvPr/>
        </p:nvPicPr>
        <p:blipFill>
          <a:blip r:embed="rId3"/>
          <a:stretch>
            <a:fillRect/>
          </a:stretch>
        </p:blipFill>
        <p:spPr>
          <a:xfrm>
            <a:off x="-720" y="15840"/>
            <a:ext cx="12192120" cy="6825240"/>
          </a:xfrm>
          <a:prstGeom prst="rect">
            <a:avLst/>
          </a:prstGeom>
          <a:ln w="0">
            <a:noFill/>
          </a:ln>
        </p:spPr>
      </p:pic>
      <p:sp>
        <p:nvSpPr>
          <p:cNvPr id="81" name="PlaceHolder 1"/>
          <p:cNvSpPr>
            <a:spLocks noGrp="1"/>
          </p:cNvSpPr>
          <p:nvPr>
            <p:ph/>
          </p:nvPr>
        </p:nvSpPr>
        <p:spPr>
          <a:xfrm>
            <a:off x="2510280" y="2279520"/>
            <a:ext cx="20919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ctr">
            <a:noAutofit/>
          </a:bodyPr>
          <a:lstStyle/>
          <a:p>
            <a:pPr marL="228600" indent="-228600" algn="ctr" defTabSz="914400">
              <a:lnSpc>
                <a:spcPct val="15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4800" b="1" strike="noStrike" spc="148">
                <a:solidFill>
                  <a:schemeClr val="lt1"/>
                </a:solidFill>
                <a:latin typeface="Arial"/>
                <a:ea typeface="微软雅黑"/>
              </a:rPr>
              <a:t>01</a:t>
            </a:r>
            <a:endParaRPr lang="en-US" sz="4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2" name="PlaceHolder 2"/>
          <p:cNvSpPr>
            <a:spLocks noGrp="1"/>
          </p:cNvSpPr>
          <p:nvPr>
            <p:ph type="title" idx="4294967295"/>
          </p:nvPr>
        </p:nvSpPr>
        <p:spPr>
          <a:xfrm>
            <a:off x="5479560" y="3682440"/>
            <a:ext cx="64303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28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课程简介</a:t>
            </a:r>
            <a:endParaRPr lang="en-US" sz="2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4" name="图片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-3240"/>
            <a:ext cx="12191760" cy="6864120"/>
          </a:xfrm>
          <a:prstGeom prst="rect">
            <a:avLst/>
          </a:prstGeom>
          <a:ln w="0">
            <a:noFill/>
          </a:ln>
        </p:spPr>
      </p:pic>
      <p:sp>
        <p:nvSpPr>
          <p:cNvPr id="8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6" name="title"/>
          <p:cNvSpPr/>
          <p:nvPr/>
        </p:nvSpPr>
        <p:spPr>
          <a:xfrm>
            <a:off x="4323600" y="741600"/>
            <a:ext cx="68328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rgbClr val="7F7F7F"/>
                </a:solidFill>
                <a:latin typeface="Arial"/>
                <a:ea typeface="微软雅黑"/>
              </a:rPr>
              <a:t>课程概述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"/>
          <p:cNvSpPr/>
          <p:nvPr/>
        </p:nvSpPr>
        <p:spPr>
          <a:xfrm>
            <a:off x="6419160" y="1872720"/>
            <a:ext cx="4870800" cy="336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  <a:scene3d>
              <a:camera prst="orthographicFront"/>
              <a:lightRig rig="threePt" dir="t"/>
            </a:scene3d>
          </a:bodyPr>
          <a:lstStyle/>
          <a:p>
            <a:pPr algn="ctr"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幼儿快乐乐器演奏能力的音乐课程对幼儿的发展非常重要。本课程旨在提升幼儿的音乐表现能力，培养他们对音乐的兴趣和理解，从而增强幼儿的综合素质。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9" name="image"/>
          <p:cNvSpPr/>
          <p:nvPr/>
        </p:nvSpPr>
        <p:spPr>
          <a:xfrm>
            <a:off x="998280" y="217440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https://d.book118.com/015244300340011123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14">
      <vt:lpstr>Arial</vt:lpstr>
      <vt:lpstr>Calibri</vt:lpstr>
      <vt:lpstr>微软雅黑</vt:lpstr>
      <vt:lpstr>Times New Roman</vt:lpstr>
      <vt:lpstr>Wingdings</vt:lpstr>
      <vt:lpstr>Symbol</vt:lpstr>
      <vt:lpstr>站酷快乐体</vt:lpstr>
      <vt:lpstr>DejaVu Sans</vt:lpstr>
      <vt:lpstr>Office Theme</vt:lpstr>
      <vt:lpstr>提升幼儿快乐乐器演奏能力的音乐课程</vt:lpstr>
      <vt:lpstr>目录</vt:lpstr>
      <vt:lpstr>第一章 课程简介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2024-09-27T23:18:59.069</cp:lastPrinted>
  <dcterms:created xsi:type="dcterms:W3CDTF">2024-09-27T15:18:59Z</dcterms:created>
  <dcterms:modified xsi:type="dcterms:W3CDTF">2024-09-27T15:19:01Z</dcterms:modified>
</cp:coreProperties>
</file>