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75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A822D-D379-4DDD-B5D0-51524B615C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032A8E-AA34-4497-A5D7-6D0E4271D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5C4FA-D41C-4575-B743-DA24ADF5F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7945A8-B530-46C8-BB7E-7B9D5826B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8C64D9-5049-401E-89EE-E637E7FE3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160ECE-F4B8-4773-9654-FF1C9340D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05D4C8-66AE-407D-B8F9-B13B84A1A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16F76-94C4-4726-9988-EE71DEFBA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35EBCB-7EF2-4D60-A529-0A093C3BF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A7E6D-98B7-45A3-BACA-97E902420A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0601CA-B443-4668-81DC-C11A71C9B1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image" Target="../media/image5.png" /><Relationship Id="rId11" Type="http://schemas.openxmlformats.org/officeDocument/2006/relationships/tags" Target="../tags/tag298.xml" /><Relationship Id="rId12" Type="http://schemas.openxmlformats.org/officeDocument/2006/relationships/tags" Target="../tags/tag299.xml" /><Relationship Id="rId13" Type="http://schemas.openxmlformats.org/officeDocument/2006/relationships/tags" Target="../tags/tag300.xml" /><Relationship Id="rId14" Type="http://schemas.openxmlformats.org/officeDocument/2006/relationships/tags" Target="../tags/tag301.xml" /><Relationship Id="rId15" Type="http://schemas.openxmlformats.org/officeDocument/2006/relationships/tags" Target="../tags/tag302.xml" /><Relationship Id="rId16" Type="http://schemas.openxmlformats.org/officeDocument/2006/relationships/tags" Target="../tags/tag303.xml" /><Relationship Id="rId17" Type="http://schemas.openxmlformats.org/officeDocument/2006/relationships/tags" Target="../tags/tag304.xml" /><Relationship Id="rId18" Type="http://schemas.openxmlformats.org/officeDocument/2006/relationships/tags" Target="../tags/tag305.xml" /><Relationship Id="rId19" Type="http://schemas.openxmlformats.org/officeDocument/2006/relationships/tags" Target="../tags/tag306.xml" /><Relationship Id="rId2" Type="http://schemas.openxmlformats.org/officeDocument/2006/relationships/themeOverride" Target="../theme/themeOverride4.xml" /><Relationship Id="rId20" Type="http://schemas.openxmlformats.org/officeDocument/2006/relationships/tags" Target="../tags/tag307.xml" /><Relationship Id="rId21" Type="http://schemas.openxmlformats.org/officeDocument/2006/relationships/tags" Target="../tags/tag308.xml" /><Relationship Id="rId22" Type="http://schemas.openxmlformats.org/officeDocument/2006/relationships/tags" Target="../tags/tag309.xml" /><Relationship Id="rId23" Type="http://schemas.openxmlformats.org/officeDocument/2006/relationships/tags" Target="../tags/tag310.xml" /><Relationship Id="rId24" Type="http://schemas.openxmlformats.org/officeDocument/2006/relationships/tags" Target="../tags/tag311.xml" /><Relationship Id="rId25" Type="http://schemas.openxmlformats.org/officeDocument/2006/relationships/tags" Target="../tags/tag312.xml" /><Relationship Id="rId26" Type="http://schemas.openxmlformats.org/officeDocument/2006/relationships/tags" Target="../tags/tag313.xml" /><Relationship Id="rId27" Type="http://schemas.openxmlformats.org/officeDocument/2006/relationships/tags" Target="../tags/tag314.xml" /><Relationship Id="rId28" Type="http://schemas.openxmlformats.org/officeDocument/2006/relationships/tags" Target="../tags/tag315.xml" /><Relationship Id="rId29" Type="http://schemas.openxmlformats.org/officeDocument/2006/relationships/tags" Target="../tags/tag316.xml" /><Relationship Id="rId3" Type="http://schemas.openxmlformats.org/officeDocument/2006/relationships/notesSlide" Target="../notesSlides/notesSlide4.xml" /><Relationship Id="rId30" Type="http://schemas.openxmlformats.org/officeDocument/2006/relationships/tags" Target="../tags/tag317.xml" /><Relationship Id="rId31" Type="http://schemas.openxmlformats.org/officeDocument/2006/relationships/tags" Target="../tags/tag318.xml" /><Relationship Id="rId32" Type="http://schemas.openxmlformats.org/officeDocument/2006/relationships/tags" Target="../tags/tag319.xml" /><Relationship Id="rId33" Type="http://schemas.openxmlformats.org/officeDocument/2006/relationships/tags" Target="../tags/tag320.xml" /><Relationship Id="rId34" Type="http://schemas.openxmlformats.org/officeDocument/2006/relationships/tags" Target="../tags/tag321.xml" /><Relationship Id="rId35" Type="http://schemas.openxmlformats.org/officeDocument/2006/relationships/tags" Target="../tags/tag322.xml" /><Relationship Id="rId36" Type="http://schemas.openxmlformats.org/officeDocument/2006/relationships/tags" Target="../tags/tag323.xml" /><Relationship Id="rId37" Type="http://schemas.openxmlformats.org/officeDocument/2006/relationships/tags" Target="../tags/tag324.xml" /><Relationship Id="rId38" Type="http://schemas.openxmlformats.org/officeDocument/2006/relationships/tags" Target="../tags/tag325.xml" /><Relationship Id="rId39" Type="http://schemas.openxmlformats.org/officeDocument/2006/relationships/tags" Target="../tags/tag326.xml" /><Relationship Id="rId4" Type="http://schemas.openxmlformats.org/officeDocument/2006/relationships/tags" Target="../tags/tag292.xml" /><Relationship Id="rId40" Type="http://schemas.openxmlformats.org/officeDocument/2006/relationships/tags" Target="../tags/tag327.xml" /><Relationship Id="rId41" Type="http://schemas.openxmlformats.org/officeDocument/2006/relationships/tags" Target="../tags/tag328.xml" /><Relationship Id="rId42" Type="http://schemas.openxmlformats.org/officeDocument/2006/relationships/tags" Target="../tags/tag329.xml" /><Relationship Id="rId43" Type="http://schemas.openxmlformats.org/officeDocument/2006/relationships/tags" Target="../tags/tag330.xml" /><Relationship Id="rId44" Type="http://schemas.openxmlformats.org/officeDocument/2006/relationships/tags" Target="../tags/tag331.xml" /><Relationship Id="rId45" Type="http://schemas.openxmlformats.org/officeDocument/2006/relationships/tags" Target="../tags/tag332.xml" /><Relationship Id="rId46" Type="http://schemas.openxmlformats.org/officeDocument/2006/relationships/tags" Target="../tags/tag333.xml" /><Relationship Id="rId47" Type="http://schemas.openxmlformats.org/officeDocument/2006/relationships/tags" Target="../tags/tag334.xml" /><Relationship Id="rId48" Type="http://schemas.openxmlformats.org/officeDocument/2006/relationships/tags" Target="../tags/tag335.xml" /><Relationship Id="rId5" Type="http://schemas.openxmlformats.org/officeDocument/2006/relationships/tags" Target="../tags/tag293.xml" /><Relationship Id="rId6" Type="http://schemas.openxmlformats.org/officeDocument/2006/relationships/tags" Target="../tags/tag294.xml" /><Relationship Id="rId7" Type="http://schemas.openxmlformats.org/officeDocument/2006/relationships/tags" Target="../tags/tag295.xml" /><Relationship Id="rId8" Type="http://schemas.openxmlformats.org/officeDocument/2006/relationships/tags" Target="../tags/tag296.xml" /><Relationship Id="rId9" Type="http://schemas.openxmlformats.org/officeDocument/2006/relationships/tags" Target="../tags/tag2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336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42.xml" /><Relationship Id="rId4" Type="http://schemas.openxmlformats.org/officeDocument/2006/relationships/tags" Target="../tags/tag343.xml" /><Relationship Id="rId5" Type="http://schemas.openxmlformats.org/officeDocument/2006/relationships/tags" Target="../tags/tag34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9.xml" /><Relationship Id="rId11" Type="http://schemas.openxmlformats.org/officeDocument/2006/relationships/tags" Target="../tags/tag350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345.xml" /><Relationship Id="rId5" Type="http://schemas.openxmlformats.org/officeDocument/2006/relationships/tags" Target="../tags/tag346.xml" /><Relationship Id="rId6" Type="http://schemas.openxmlformats.org/officeDocument/2006/relationships/tags" Target="../tags/tag347.xml" /><Relationship Id="rId7" Type="http://schemas.openxmlformats.org/officeDocument/2006/relationships/tags" Target="../tags/tag34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51.xml" /><Relationship Id="rId5" Type="http://schemas.openxmlformats.org/officeDocument/2006/relationships/tags" Target="../tags/tag352.xml" /><Relationship Id="rId6" Type="http://schemas.openxmlformats.org/officeDocument/2006/relationships/image" Target="../media/image6.png" /><Relationship Id="rId7" Type="http://schemas.openxmlformats.org/officeDocument/2006/relationships/tags" Target="../tags/tag3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54.xml" /><Relationship Id="rId5" Type="http://schemas.openxmlformats.org/officeDocument/2006/relationships/tags" Target="../tags/tag355.xml" /><Relationship Id="rId6" Type="http://schemas.openxmlformats.org/officeDocument/2006/relationships/image" Target="../media/image6.png" /><Relationship Id="rId7" Type="http://schemas.openxmlformats.org/officeDocument/2006/relationships/tags" Target="../tags/tag3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57.xml" /><Relationship Id="rId5" Type="http://schemas.openxmlformats.org/officeDocument/2006/relationships/tags" Target="../tags/tag358.xml" /><Relationship Id="rId6" Type="http://schemas.openxmlformats.org/officeDocument/2006/relationships/image" Target="../media/image6.png" /><Relationship Id="rId7" Type="http://schemas.openxmlformats.org/officeDocument/2006/relationships/tags" Target="../tags/tag3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60.xml" /><Relationship Id="rId5" Type="http://schemas.openxmlformats.org/officeDocument/2006/relationships/tags" Target="../tags/tag361.xml" /><Relationship Id="rId6" Type="http://schemas.openxmlformats.org/officeDocument/2006/relationships/image" Target="../media/image6.png" /><Relationship Id="rId7" Type="http://schemas.openxmlformats.org/officeDocument/2006/relationships/tags" Target="../tags/tag3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63.xml" /><Relationship Id="rId5" Type="http://schemas.openxmlformats.org/officeDocument/2006/relationships/tags" Target="../tags/tag364.xml" /><Relationship Id="rId6" Type="http://schemas.openxmlformats.org/officeDocument/2006/relationships/image" Target="../media/image6.png" /><Relationship Id="rId7" Type="http://schemas.openxmlformats.org/officeDocument/2006/relationships/tags" Target="../tags/tag3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0.xml" /><Relationship Id="rId11" Type="http://schemas.openxmlformats.org/officeDocument/2006/relationships/tags" Target="../tags/tag371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66.xml" /><Relationship Id="rId5" Type="http://schemas.openxmlformats.org/officeDocument/2006/relationships/tags" Target="../tags/tag367.xml" /><Relationship Id="rId6" Type="http://schemas.openxmlformats.org/officeDocument/2006/relationships/tags" Target="../tags/tag368.xml" /><Relationship Id="rId7" Type="http://schemas.openxmlformats.org/officeDocument/2006/relationships/tags" Target="../tags/tag36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72.xml" /><Relationship Id="rId5" Type="http://schemas.openxmlformats.org/officeDocument/2006/relationships/tags" Target="../tags/tag373.xml" /><Relationship Id="rId6" Type="http://schemas.openxmlformats.org/officeDocument/2006/relationships/image" Target="../media/image6.png" /><Relationship Id="rId7" Type="http://schemas.openxmlformats.org/officeDocument/2006/relationships/tags" Target="../tags/tag37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5300031001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43256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千寻小孩小孩哲学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10134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读书笔记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1"/>
          <p:cNvSpPr/>
          <p:nvPr>
            <p:custDataLst>
              <p:tags r:id="rId4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2"/>
          <p:cNvSpPr/>
          <p:nvPr>
            <p:custDataLst>
              <p:tags r:id="rId5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3"/>
          <p:cNvSpPr/>
          <p:nvPr>
            <p:custDataLst>
              <p:tags r:id="rId6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4"/>
          <p:cNvSpPr/>
          <p:nvPr>
            <p:custDataLst>
              <p:tags r:id="rId7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4F4EFC">
              <a:lumMod val="75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5"/>
          <p:cNvSpPr txBox="1"/>
          <p:nvPr>
            <p:custDataLst>
              <p:tags r:id="rId8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小孩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8" name="Freeform 6"/>
          <p:cNvSpPr/>
          <p:nvPr>
            <p:custDataLst>
              <p:tags r:id="rId9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4F4EFC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2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哲学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0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5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思考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6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哲学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7" name="Picture 13"/>
          <p:cNvPicPr>
            <a:picLocks noChangeAspect="1"/>
          </p:cNvPicPr>
          <p:nvPr>
            <p:custDataLst>
              <p:tags r:id="rId17"/>
            </p:custDataLst>
          </p:nvPr>
        </p:nvPicPr>
        <p:blipFill>
          <a:blip r:embed="rId10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8" name="Freeform 14"/>
          <p:cNvSpPr/>
          <p:nvPr>
            <p:custDataLst>
              <p:tags r:id="rId18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5"/>
          <p:cNvSpPr txBox="1"/>
          <p:nvPr>
            <p:custDataLst>
              <p:tags r:id="rId19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孩子们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0" name="Freeform 16"/>
          <p:cNvSpPr/>
          <p:nvPr>
            <p:custDataLst>
              <p:tags r:id="rId20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17"/>
          <p:cNvSpPr/>
          <p:nvPr>
            <p:custDataLst>
              <p:tags r:id="rId21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18"/>
          <p:cNvSpPr/>
          <p:nvPr>
            <p:custDataLst>
              <p:tags r:id="rId22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9"/>
          <p:cNvSpPr/>
          <p:nvPr>
            <p:custDataLst>
              <p:tags r:id="rId23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0"/>
          <p:cNvSpPr/>
          <p:nvPr>
            <p:custDataLst>
              <p:tags r:id="rId24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1"/>
          <p:cNvSpPr/>
          <p:nvPr>
            <p:custDataLst>
              <p:tags r:id="rId25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2"/>
          <p:cNvSpPr/>
          <p:nvPr>
            <p:custDataLst>
              <p:tags r:id="rId26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3"/>
          <p:cNvSpPr txBox="1"/>
          <p:nvPr>
            <p:custDataLst>
              <p:tags r:id="rId27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问题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8" name="TextBox 24"/>
          <p:cNvSpPr txBox="1"/>
          <p:nvPr>
            <p:custDataLst>
              <p:tags r:id="rId28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引导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9" name="TextBox 25"/>
          <p:cNvSpPr txBox="1"/>
          <p:nvPr>
            <p:custDataLst>
              <p:tags r:id="rId29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小孩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6"/>
          <p:cNvSpPr txBox="1"/>
          <p:nvPr>
            <p:custDataLst>
              <p:tags r:id="rId30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精神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7"/>
          <p:cNvSpPr txBox="1"/>
          <p:nvPr>
            <p:custDataLst>
              <p:tags r:id="rId31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8"/>
          <p:cNvSpPr txBox="1"/>
          <p:nvPr>
            <p:custDataLst>
              <p:tags r:id="rId32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探索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9"/>
          <p:cNvSpPr txBox="1"/>
          <p:nvPr>
            <p:custDataLst>
              <p:tags r:id="rId33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通过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Freeform 30"/>
          <p:cNvSpPr/>
          <p:nvPr>
            <p:custDataLst>
              <p:tags r:id="rId34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1"/>
          <p:cNvSpPr/>
          <p:nvPr>
            <p:custDataLst>
              <p:tags r:id="rId35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2"/>
          <p:cNvSpPr/>
          <p:nvPr>
            <p:custDataLst>
              <p:tags r:id="rId36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3"/>
          <p:cNvSpPr/>
          <p:nvPr>
            <p:custDataLst>
              <p:tags r:id="rId37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4"/>
          <p:cNvSpPr/>
          <p:nvPr>
            <p:custDataLst>
              <p:tags r:id="rId38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5"/>
          <p:cNvSpPr/>
          <p:nvPr>
            <p:custDataLst>
              <p:tags r:id="rId39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6"/>
          <p:cNvSpPr/>
          <p:nvPr>
            <p:custDataLst>
              <p:tags r:id="rId40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5B97FA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37"/>
          <p:cNvSpPr txBox="1"/>
          <p:nvPr>
            <p:custDataLst>
              <p:tags r:id="rId41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哲学思想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4" name="TextBox 38"/>
          <p:cNvSpPr txBox="1"/>
          <p:nvPr>
            <p:custDataLst>
              <p:tags r:id="rId42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世界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9"/>
          <p:cNvSpPr txBox="1"/>
          <p:nvPr>
            <p:custDataLst>
              <p:tags r:id="rId43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生活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40"/>
          <p:cNvSpPr txBox="1"/>
          <p:nvPr>
            <p:custDataLst>
              <p:tags r:id="rId44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青少年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1"/>
          <p:cNvSpPr txBox="1"/>
          <p:nvPr>
            <p:custDataLst>
              <p:tags r:id="rId45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儿童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2"/>
          <p:cNvSpPr txBox="1"/>
          <p:nvPr>
            <p:custDataLst>
              <p:tags r:id="rId46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可以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3"/>
          <p:cNvSpPr txBox="1"/>
          <p:nvPr>
            <p:custDataLst>
              <p:tags r:id="rId47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阅读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4568190" y="272415"/>
            <a:ext cx="29260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>
            <a:spLocks noGrp="1"/>
          </p:cNvSpPr>
          <p:nvPr>
            <p:ph sz="quarter" idx="13"/>
            <p:custDataLst>
              <p:tags r:id="rId3"/>
            </p:custDataLst>
          </p:nvPr>
        </p:nvSpPr>
        <p:spPr>
          <a:xfrm>
            <a:off x="987425" y="1156335"/>
            <a:ext cx="10353040" cy="4991735"/>
          </a:xfrm>
        </p:spPr>
        <p:txBody>
          <a:bodyPr anchor="ctr" anchorCtr="0"/>
          <a:lstStyle/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千寻小孩小孩哲学》是一部深入浅出的哲学入门书籍，专为儿童和青少年设计。本书以轻松有趣的故事和生动的插图，引导孩子们思考人生和世界的重大问题，如生命的意义、善良与邪恶、友谊与爱情、自由与责任等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通过一系列寓言和日常生活场景，让孩子们能够更好地理解和体验哲学思想。每个章节都以一个问题开始，引导孩子们进行深入的思考，激发他们的好奇心和探索精神。书中还提供了许多实际的生活案例，帮助孩子们将哲学思想应用到现实生活中，提高他们的思维能力和解决问题的能力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千寻小孩小孩哲学》旨在培养孩子们的哲学思维和批判性思维能力，让他们更好地理解自己和周围的世界。这本书不仅适合儿童和青少年阅读，也可以作为家长和教育工作者引导孩子思考哲学问题的参考书。通过阅读这本书，孩子们可以培养独立思考和探索的精神，为未来的学习和成长打下坚实的基础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931545" y="728345"/>
            <a:ext cx="10509250" cy="425450"/>
          </a:xfrm>
        </p:spPr>
        <p:txBody>
          <a:bodyPr>
            <a:normAutofit/>
          </a:bodyPr>
          <a:lstStyle/>
          <a:p>
            <a:r>
              <a:rPr lang="zh-CN" altLang="zh-CN" sz="2000">
                <a:latin typeface="仿宋" panose="02010609060101010101" charset="-122"/>
              </a:rPr>
              <a:t>内容摘要</a:t>
            </a:r>
            <a:endParaRPr lang="zh-CN" altLang="zh-CN" sz="2000">
              <a:latin typeface="仿宋" panose="02010609060101010101" charset="-122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在众多儿童哲学读物中，《千寻小孩小孩哲学》以其独特的角度和深入浅出的方式，引导孩子们思考人生的意义和价值。这本书不仅让孩子们学会思考，更让他们在思考中找到乐趣，激发对世界的好奇心。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哲学是什么？”这是《千寻小孩小孩哲学》开篇的第一个问题。对于孩子们来说，哲学可能是一个遥远而深奥的概念。但这本书却用最简单的话语，解释了哲学的本质：哲学就是思考生活，思考世界的方式。它没有把哲学复杂化，而是让孩子们明白，哲学其实就是我们对待世界的态度和方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有许多引人深思的问题，如“我是谁？”“我从哪里来？”“我要到哪里去？”这些看似简单的问题，却是每个人都需要面对的人生课题。通过这些问题，孩子们可以开始思考自己的存在意义，思考自己与世界的关系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千寻小孩小孩哲学》还引导孩子们思考一些更具体的问题，如“什么是幸福？”“什么是善良？”“什么是勇敢？”这些问题不仅让孩子们思考什么是好的、对的，还让他们明白，每个人都有自己的价值观，每个人都有权利选择自己的生活方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精彩摘录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千寻小孩小孩哲学》是一本非常有价值的儿童哲学读物。它不仅教会孩子们如何思考，更教会他们如何生活。这本书的精彩摘录，不仅是对哲学的深入解读，更是对生活的美好寄语。对于孩子们来说，这本书不仅是一次思维的冒险，更是一次心灵的旅程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阅读感受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千寻小孩小孩哲学》是一本引人深思的作品，它以独特的视角和细腻的笔触，深入探讨了生活与自然的关系，以及儿童哲学对于我们理解世界的重要性。这本书不仅带给了我许多启示，也让我重新审视了自己对生活的理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https://d.book118.com/015300031001011044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29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29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29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29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29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29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29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0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0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0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0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0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0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0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0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0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0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1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1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1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1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1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1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2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2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2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2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2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2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2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2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2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0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3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15</Slides>
  <Notes>14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内容摘要</vt:lpstr>
      <vt:lpstr>PowerPoint Presentation</vt:lpstr>
      <vt:lpstr>精彩摘录</vt:lpstr>
      <vt:lpstr>精彩摘录</vt:lpstr>
      <vt:lpstr>精彩摘录</vt:lpstr>
      <vt:lpstr>精彩摘录</vt:lpstr>
      <vt:lpstr>精彩摘录</vt:lpstr>
      <vt:lpstr>PowerPoint Presentation</vt:lpstr>
      <vt:lpstr>阅读感受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2024-09-06T03:04:20.851</cp:lastPrinted>
  <dcterms:created xsi:type="dcterms:W3CDTF">2024-09-05T19:04:20Z</dcterms:created>
  <dcterms:modified xsi:type="dcterms:W3CDTF">2024-09-05T19:04:28Z</dcterms:modified>
</cp:coreProperties>
</file>