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53EE4-76E6-403D-BD57-BCE0E42DD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8596F7-5022-442A-94FD-240910BD1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4DE14-5A03-41D3-93DC-DD3D296A7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7D9362-D725-40D4-B19F-A036FB786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097DE7-A5F6-4CF8-822C-DE66692EB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981DFC-BFFD-41DB-AF5B-12BDEDB6C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7F4DCF-DFC1-48C1-97C6-881C93E32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1FE35A-04FE-408B-885C-5571EC79C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8D7AD-91CF-41C1-BDB4-7C7DD6DCD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71BF9-425E-4791-A52F-F49208961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3D087-F6D3-4674-AEDD-3C3BCE3C9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3012011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国际收支与平衡课件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国际收支影响因素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国际收支失衡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国际收支调节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国际收支平衡目标与政策选择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772" r="287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783" r="257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32" r="309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国际收支是一国居民与非居民之间的经济交易的系统记录。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国际收支主要反映了该国与世界其他地区之间的经济交往，包括商品和服务的进出口、投资收益、对外援助、侨汇等。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国际收支定义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国际收支记录的内容包括经常账户、资本与金融账户以及错误与遗漏账户。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经常账户主要涉及商品和服务的进出口、收入转移等；资本与金融账户涉及资本流动，如直接投资、证券投资等；错误与遗漏账户则是为了平衡国际收支而设立的虚拟账户。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000" r="18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国际收支记录内容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594" r="1859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国际收支平衡表的编制方法包括直接法和间接法。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直接法基于经济交易的原始记录，而间接法则基于国内账户的记录，通过调整与外国经济体的交易来编制。两种方法各有优缺点，但都能提供有关一国与世界其他地区经济交往的重要信息。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国际收支平衡表编制方法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国际收支影响因素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指一个国家与其他国家之间商品和服务的交易，包括进口和出口。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贸易收支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当一个国家的出口总额大于进口总额时，称为贸易顺差，表示该国在与其他国家的交易中获得净收入。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贸易顺差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542" r="115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相反，当一个国家的进口总额大于出口总额时，称为贸易逆差，表示该国在与其他国家的交易中存在净支出。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贸易逆差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贸易收支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直接投资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直接投资是指一个国家的企业在外国设立分支机构或兼并外国企业，从而获得经营控制权的投资方式。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投资收益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指一个国家在外国投资中获得的利润、利息、租金和股息等收入。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间接投资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间接投资是指通过购买外国股票、债券等金融工具进行的投资，不涉及经营控制权的获取。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625" r="12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250" r="1525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投资收益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899" b="108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无偿转移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无偿转移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指一个国家与其他国家之间无对等价值交换的转移支付，如政府间的援助、捐赠和侨汇等。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政府间援助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政府间援助是指一个国家的政府向其他国家的政府提供的财政援助，以支持受援国的经济和社会发展。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侨汇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侨汇是指海外侨民向国内亲属汇款的行为，通常用于支持国内亲属的生活和家庭开支。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https://d.book118.com/015301201132011034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2024-08-29T22:13:15.125</cp:lastPrinted>
  <dcterms:created xsi:type="dcterms:W3CDTF">2024-08-29T14:13:15Z</dcterms:created>
  <dcterms:modified xsi:type="dcterms:W3CDTF">2024-08-29T14:13:17Z</dcterms:modified>
</cp:coreProperties>
</file>