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9F09A-BB2F-46D4-85A9-9DB238ECB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A80F4-9C1D-435E-B907-B18514466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4D9A4-AF4B-4848-BD70-A401CC008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2EB88-80ED-44A3-92D0-903E3347C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5FE2C5-C7D7-457C-93E4-00BD8758B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8DCAA-2E43-4AC9-9F4D-E74000A87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3A9E85-5FBC-4E95-8AC7-B6FBF8CC9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A2DAC-7490-45D8-8437-DE97592C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AC811-9428-44C5-B334-77FAFD221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EC33E-3C7A-4871-910E-E0206C4C4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DD1E7-6082-41C4-8C69-A053F9F4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0301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护理质控如何做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提高护理质控效果的策略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护理质控涉及对护理过程的各个环节进行评估和监控，包括护理计划的制定、护理操作的执行、护理记录的准确性和及时性等。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护理质控是指对护理工作的质量进行监测、评价和反馈，以确保护理服务达到预定的标准，提高患者的满意度和安全性。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通过质控可以发现护理工作中存在的问题和不足，及时采取改进措施，提高护理服务的质量和水平。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质控有助于及时发现和纠正护理过程中的安全隐患，降低患者发生不良事件的风险，保障患者的安全。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通过质控可以促进护士不断学习和提高自身的专业知识和技能，增强护士的职业素养和责任心。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提高护士专业素养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护理质控应覆盖护理工作的各个方面，包括基础护理、专科护理、护理管理等，确保无死角。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质控标准应客观、具体、可量化，评价过程应公正、客观，避免主观臆断和偏见。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发现问题应及时处理和反馈，避免问题积累和扩大化。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质控应注重效果和效益，采取的改进措施应具有针对性和实效性，能够切实提高护理服务质量。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护理质控的实践方法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根据患者的需求和医院的护理标准，明确护理工作的目标和期望结果。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明确护理目标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确定质控指标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根据护理目标，制定相应的护理流程和操作规范，包括评估、诊断、计划、实施和评价等环节。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针对护理流程的各个环节，确定相应的质控指标，如护理效果、患者满意度等。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制定护理质控标准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成立专门的护理质控小组，负责监督和指导护理工作。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组建质控小组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根据质控指标和标准，制定具体的质控计划，包括质控频次、方法、人员分工等。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制定质控计划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建立完善的质控流程，包括问题发现、报告、处理和反馈等环节，确保问题得到及时解决。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完善质控流程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建立护理质控体系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实施护理质控措施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培训护理人员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对护理人员进行培训，提高其专业知识和技能水平，确保其能够按照质控标准进行工作。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执行质控计划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按照质控计划，对护理工作进行定期或不定期的检查和评估。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对发现的问题进行记录，及时反馈给相关人员，并采取改进措施，确保问题得到有效解决。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根据护理目标、质控指标和患者的需求，制定具体的评价标准。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采用多种评价方法，如患者满意度调查、护理效果评价等。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将评价结果及时反馈给相关人员，以便其了解自己的工作表现和需要改进的地方。同时，将评价结果与奖惩机制相结合，激励护理人员不断提高工作质量。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定期进行护理质量评价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提高护理质控效果的策略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https://d.book118.com/015303013312011044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2024-09-07T09:50:54.742</cp:lastPrinted>
  <dcterms:created xsi:type="dcterms:W3CDTF">2024-09-07T01:50:54Z</dcterms:created>
  <dcterms:modified xsi:type="dcterms:W3CDTF">2024-09-07T01:50:56Z</dcterms:modified>
</cp:coreProperties>
</file>