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3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7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B6360-E380-4867-BF49-5CF48EC0E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184EA-10FF-45F0-9973-0C30A818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BB07D-FF40-474D-BC99-39228FE6B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46A58-3A03-4D10-BD38-5D81B711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D4F77-B690-4CA2-BB1D-846885107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28B73-4A18-43A3-8144-1BA26439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5C0401-03CF-4183-84D6-E462299CD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5499B-543C-425E-96AD-48B79CD8A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597EB-E3AA-48B1-81A2-A45907A8C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93FFA-CE47-4721-898B-837109E3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C5B0D-4859-40CF-83AB-2944AFF27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376" r:id="rId2"/>
    <p:sldLayoutId id="2147500377" r:id="rId3"/>
    <p:sldLayoutId id="2147500378" r:id="rId4"/>
    <p:sldLayoutId id="2147500379" r:id="rId5"/>
    <p:sldLayoutId id="2147500380" r:id="rId6"/>
    <p:sldLayoutId id="2147500381" r:id="rId7"/>
    <p:sldLayoutId id="2147500382" r:id="rId8"/>
    <p:sldLayoutId id="2147500383" r:id="rId9"/>
    <p:sldLayoutId id="2147500384" r:id="rId10"/>
    <p:sldLayoutId id="21475003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03113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健康宣教之强迫症掌握情绪管理的技巧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情绪管理的重要性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情绪对健康的影响</a:t>
            </a:r>
            <a:endParaRPr lang="zh-CN" altLang="en-US"/>
          </a:p>
        </p:txBody>
      </p:sp>
      <p:sp>
        <p:nvSpPr>
          <p:cNvPr id="1048852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54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5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情绪波动可能导致身体紧张和不适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58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0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2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长期负面情绪可能导致慢性疾病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6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6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8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情绪管理有助于提高心理健康水平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0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良好的情绪有助于身体康复和预防疾病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情绪管理在强迫症治疗中的地位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通过情绪管理，患者可以学会自我调节情绪，减少情绪波动对症状的影响，提高生活质量。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情绪管理是治疗强迫症的重要手段之一，可以帮助患者控制情绪，减少焦虑和恐惧。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情绪管理有助于患者调整心态，改变消极的思维模式，从而更好地应对强迫症的症状。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情绪管理在治疗过程中起着至关重要的作用，可以帮助患者更好地应对强迫症，提高治疗效果。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情绪管理技巧的掌握对生活质量的影响</a:t>
            </a:r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情绪管理有助于提高个人心理健康水平，减少焦虑、抑郁等心理问题。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情绪管理有助于增强人际关系，减少冲突和矛盾，促进和谐。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情绪管理有助于提高工作效率和创造力，促进个人职业发展。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情绪管理有助于改善家庭生活和婚姻关系，提高家庭幸福感。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情绪识别与表达</a:t>
            </a:r>
            <a:endParaRPr lang="zh-CN" altLang="en-US"/>
          </a:p>
        </p:txBody>
      </p:sp>
      <p:sp>
        <p:nvSpPr>
          <p:cNvPr id="10490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认识和识别自己的情绪</a:t>
            </a:r>
            <a:endParaRPr lang="zh-CN" altLang="en-US"/>
          </a:p>
        </p:txBody>
      </p:sp>
      <p:sp>
        <p:nvSpPr>
          <p:cNvPr id="1049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了解情绪的种类和特征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学会观察自己的情绪变化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培养自我觉察和反思能力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8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通过情绪日记等方式记录自己的情绪体验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正确表达自己的情绪</a:t>
            </a:r>
            <a:endParaRPr lang="zh-CN" altLang="en-US"/>
          </a:p>
        </p:txBody>
      </p:sp>
      <p:sp>
        <p:nvSpPr>
          <p:cNvPr id="104912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了解自己的情绪：认识并理解自己的情绪，是正确表达情绪的前提。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接受自己的情绪：接受自己的情绪是释放压力和焦虑的第一步，也是建立自信的关键。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表达自己的情绪：通过适当的语言和行为，将自己的情绪传达给他人，是维护人际关系的重要手段。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调节自己的情绪：学会调节自己的情绪，避免情绪波动过大对身体健康造成负面影响。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接纳并处理自己的情绪</a:t>
            </a:r>
            <a:endParaRPr lang="zh-CN" altLang="en-US"/>
          </a:p>
        </p:txBody>
      </p:sp>
      <p:sp>
        <p:nvSpPr>
          <p:cNvPr id="1049162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学会表达自己的情绪，通过适当的渠道和方式将自己的情绪传达给他人。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接纳自己的情绪是情绪管理的第一步，包括认识和接受自己的情绪。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了解自己的情绪触发点，识别并避免这些触发点，减少情绪的波动。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学会放松自己，通过深呼吸、冥想、瑜伽等方式缓解情绪压力。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情绪调节与控制</a:t>
            </a:r>
            <a:endParaRPr lang="zh-CN" altLang="en-US"/>
          </a:p>
        </p:txBody>
      </p:sp>
      <p:sp>
        <p:nvSpPr>
          <p:cNvPr id="10492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学会控制情绪的爆发</a:t>
            </a:r>
            <a:endParaRPr lang="zh-CN" altLang="en-US"/>
          </a:p>
        </p:txBody>
      </p:sp>
      <p:sp>
        <p:nvSpPr>
          <p:cNvPr id="1049240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情绪表达：学会用合适的方式表达自己的情绪，避免情绪的压抑和积累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情绪调节：通过深呼吸、冥想等方式来放松身心，缓解紧张情绪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情绪控制：学会控制自己的情绪，不轻易发脾气或做出冲动的行为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情绪认知：了解自己的情绪，认识情绪对生活和工作的影响，从而更好地调节和控制情绪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掌握情绪调节的方法和技巧</a:t>
            </a:r>
            <a:endParaRPr lang="zh-CN" altLang="en-US"/>
          </a:p>
        </p:txBody>
      </p:sp>
      <p:sp>
        <p:nvSpPr>
          <p:cNvPr id="1049306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深呼吸法：通过深呼吸来放松身体和缓解紧张情绪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积极思考：用积极的心态去面对问题，改变消极的思维模式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运动调节：通过运动来释放压力和负面情绪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社交互动：与朋友、家人或心理医生交流，分享内心感受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https://d.book118.com/015303113100011104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健康宣教之强迫症掌握情绪管理的技巧</vt:lpstr>
      <vt:lpstr>目录</vt:lpstr>
      <vt:lpstr>情绪管理的重要性</vt:lpstr>
      <vt:lpstr>情绪对健康的影响</vt:lpstr>
      <vt:lpstr>情绪管理在强迫症治疗中的地位</vt:lpstr>
      <vt:lpstr>情绪管理技巧的掌握对生活质量的影响</vt:lpstr>
      <vt:lpstr>情绪识别与表达</vt:lpstr>
      <vt:lpstr>认识和识别自己的情绪</vt:lpstr>
      <vt:lpstr>正确表达自己的情绪</vt:lpstr>
      <vt:lpstr>接纳并处理自己的情绪</vt:lpstr>
      <vt:lpstr>情绪调节与控制</vt:lpstr>
      <vt:lpstr>学会控制情绪的爆发</vt:lpstr>
      <vt:lpstr>掌握情绪调节的方法和技巧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2024-09-13T22:31:58.196</cp:lastPrinted>
  <dcterms:created xsi:type="dcterms:W3CDTF">2024-09-13T14:31:58Z</dcterms:created>
  <dcterms:modified xsi:type="dcterms:W3CDTF">2024-09-13T14:32:00Z</dcterms:modified>
</cp:coreProperties>
</file>