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514C0-106D-4097-97A0-C19CE6B2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32A53-D1A2-468B-A97B-657CE473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653AF-8749-4E73-A824-B139EB66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1CA90-EB69-4E67-88C4-EC4F2627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2C1E4-6FA8-4962-B523-91DBBECB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11E0E-5038-41B2-9E2D-26956E68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02498-36DD-4E1C-AA72-DAE0F078E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2D3F-742B-44B2-A396-C183CBBD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B8526-714C-488E-BAE5-17C7C908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6C6A4-471A-4E85-A6DB-69A94A78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D1AC6-E60B-44E6-8214-1ADA151A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1020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营销传播的概念和意义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营销传播的历史与发展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营销传播的策略与技巧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营销传播的未来趋势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营销传播是营销策略的一个重要组成部分，它涵盖了企业与消费者之间的信息交流和互动。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营销传播不仅包括传统广告和促销活动，还涉及品牌管理、公共关系、数字营销、口碑营销等多种手段。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营销传播的组成部分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770294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70294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通过各种媒体向消费者传递品牌和产品信息，提高品牌知名度和销售量。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770294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770294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利用互联网和移动媒体进行营销传播，包括SEO、SEM、社交媒体营销等。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47800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747800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通过优惠、折扣、赠品等手段刺激消费者购买，提升销售业绩。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47800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47800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通过公关活动建立和维护企业形象，提高企业声誉。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70372" y="29065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49849" y="33197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塑造和维护品牌形象，增强品牌忠诚度和认知度。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有效的营销传播有助于提升品牌知名度和美誉度，提高品牌价值。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市场定位与竞争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通过独特的营销传播策略，帮助企业在市场中树立独特形象，提高竞争力。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通过吸引潜在客户、提高消费者购买意愿，实现销售增长。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建立长期客户关系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通过持续的营销传播活动，建立与消费者的长期关系，提高客户忠诚度。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营销传播的历史与发展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营销传播的起源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营销传播起源于古代的贸易活动，当时人们通过口头宣传和实物展示来推销产品。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中世纪时期，商家开始使用印刷品进行广告宣传，标志着营销传播的初步发展。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19世纪末至20世纪初，随着大众媒体的兴起，营销传播开始进入快速发展阶段。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营销传播的发展阶段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1.0时代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以产品为中心，强调产品的功能和特点，广告形式单一，传播渠道有限。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2.0时代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以消费者为中心，注重消费者需求和心理，开始采用多种媒体和创意手段进行传播。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3.0时代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以价值为中心，强调品牌的价值和企业文化，注重与消费者的互动和沟通。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4.0时代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以数据为中心，利用大数据和人工智能技术进行精准营销和个性化传播。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现代营销传播的特点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现代营销传播注重多渠道整合，包括线上和线下的媒体和平台，以实现全方位的覆盖。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社交媒体成为现代营销传播的重要渠道之一，通过社交媒体平台与消费者互动，提高品牌影响力和用户粘性。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强调内容的质量和价值，通过创造有价值的内容吸引目标受众，提高品牌知名度和忠诚度。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利用大数据和人工智能技术进行数据分析和挖掘，实现精准营销和个性化传播。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营销传播的策略与技巧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明确目标市场，了解消费者需求和行为特征，为产品或服务制定针对性的营销策略。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将整体市场划分为若干个具有相似需求和特点的细分市场，以便更好地满足不同群体的需求。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根据产品或服务的特性和市场定位，选择最符合自身发展需求的客户群体。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建立独特、鲜明的品牌形象，提升消费者对品牌的认知度和好感度。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品牌传播渠道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利用多元化的传播渠道，如广告、公关、内容营销等，提高品牌知名度和曝光率。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品牌忠诚度培养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通过提供优质的产品和服务，加强与消费者的互动和沟通，培养消费者的品牌忠诚度。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促销活动设计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确保促销活动的有效执行，及时调整和优化促销策略，以达到最佳的促销效果。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促销执行与监控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对促销活动的效果进行评估和分析，总结经验教训，为未来的促销活动提供参考。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根据市场需求和消费者心理，设计具有吸引力的促销活动，如折扣、赠品、限时抢购等。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https://d.book118.com/015310202300011110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2024-09-16T04:20:09.290</cp:lastPrinted>
  <dcterms:created xsi:type="dcterms:W3CDTF">2024-09-15T20:20:09Z</dcterms:created>
  <dcterms:modified xsi:type="dcterms:W3CDTF">2024-09-15T20:20:11Z</dcterms:modified>
</cp:coreProperties>
</file>