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614B27-7C3C-4CDE-BA7C-7D31B37AED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1CB8F2-65AA-4053-A181-52E9859A08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7FFD4E-BE26-4528-9533-246B2A97F7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C63374-D42E-4E67-995F-C89330F02D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A672A6-6357-4E52-A112-CCE79FD6B9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9AB7C3-B8CD-450E-8F92-C8B1EA1903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09056B-8872-42F0-92E7-8167B6C4D7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E22690-4FF1-4812-BA93-8EBA8AD989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752F43-1DC7-4618-9BE4-214258C124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D199C3-0F69-42B4-BC9F-0F7D26CFC6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1203D-11D2-419B-AA1A-61DC81AE5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31031002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护理读书分享</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护理学的基本理论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护理实践与技巧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护理伦理与法律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护理教育与培训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护理研究与进展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护理学概述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护理学的定义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护理学是一门关注人类健康和疾病的学科，它研究如何通过预防、诊断、治疗和康复支持来促进和维护人类健康。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护理学的特点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护理学具有实践性、人文性、综合性、应用性等特点，它强调以患者为中心，关注患者的生理、心理和社会需求，提供全面的护理服务。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833" r="38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护理学在现代医疗保健体系中发挥着至关重要的作用，它是医疗保健团队中不可或缺的一部分。护理人员通过提供高质量的护理服务，帮助患者恢复健康、减少痛苦，提高生活质量。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护理学的重要性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学的发展经历了多个阶段，从最初的以疾病为中心的护理模式，到现代的以患者为中心的护理模式。随着医学科学的进步和人们对健康需求的提高，护理学也在不断发展和完善，以更好地满足人类的健康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护理学的发展历程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护理学的重要性与发展历程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护理学的基本理论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弗洛伊德的精神分析理论对护理学有着深远的影响，它强调潜意识、欲望和冲突在人类行为中的作用。</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理论认为人的心理活动分为意识、潜意识和无意识三个层次，其中潜意识占据主导地位，它包含着本能、欲望和冲动。这些欲望和冲动由于受到社会道德和规范的限制，无法得到满足，从而产生内心冲突和焦虑。在护理实践中，了解患者的潜意识需求和情感冲突有助于更好地理解他们的行为和情绪反应，从而提供更加贴切的护理服务。</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弗洛伊德的精神分析理论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皮亚杰的认知发展理论为护理学提供了重要的启示，它强调个体通过与环境的互动来获得知识和技能。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理论将认知发展分为四个阶段：感知运动阶段、前操作阶段、具体操作阶段和形式操作阶段。每个阶段都有特定的特征和发展任务。在护理实践中，了解患者的认知发展阶段有助于更好地与他们沟通交流，提供更加适合他们认知水平的健康教育和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皮亚杰的认知发展理论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埃里克·埃里克森的心理社会发展理论对护理学具有指导意义，它强调个体在社会和文化背景中经历的心理社会发展过程。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该理论认为个体的发展是一个连续的过程，包括八个阶段，每个阶段都有特定的心理社会发展任务。在护理实践中，关注患者的心理社会发展阶段和需求，提供相应的支持和指导，有助于促进他们的心理健康和适应能力。同时，护理人员也需要关注自己的心理社会发展，以便更好地满足患者需求和提高护理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埃里克·埃里克森的心理社会发展理论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护理实践与技巧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基础护理技巧</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基础护理技巧是护理工作中最基本的知识和技能，包括如何正确测量生命体征、如何正确给药、如何进行基础生活护理等。</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基础护理技巧是每位护士必须掌握的基本功，是保证病人安全和舒适的重要保障。</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基础护理技巧需要不断练习和实践，才能熟练掌握和运用。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高级护理技巧是相对于基础护理技巧而言的，包括如何进行急救护理、如何进行重症监护、如何进行心理护理等。</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高级护理技巧需要护士具备较高的专业知识和技能水平，能够应对紧急情况和重症病人的护理需求。</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高级护理技巧需要通过不断学习和实践来提升，同时还需要具备团队协作和沟通能力。</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高级护理技巧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特殊情况下的护理技巧是指在特定情况下需要使用的特殊知识和技能，例如在手术室、ICU、急诊室等特殊科室的护理技巧。</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特殊情况下的护理技巧需要通过专业培训和实践经验来提升，同时还需要具备创新思维和解决问题的能力。</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特殊情况下的护理技巧需要护士具备丰富的专业知识和实践经验，能够应对各种突发情况和紧急状况。</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特殊情况下的护理技巧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https://d.book118.com/015310310020011121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2024-09-23T22:25:48.899</cp:lastPrinted>
  <dcterms:created xsi:type="dcterms:W3CDTF">2024-09-23T14:25:48Z</dcterms:created>
  <dcterms:modified xsi:type="dcterms:W3CDTF">2024-09-23T14:25:50Z</dcterms:modified>
</cp:coreProperties>
</file>