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7820C0-4E4C-4981-B806-8D525F1332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C5E392-6E32-4F9E-BF28-0DF8DFCAB2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D70C87-599E-491A-9C4E-16D417B144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8E9B95-46FE-424A-A5DA-0641397DCD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A2A8B5-76E9-44DD-AFD3-CA863824EF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AB3BFB-7DEB-46D8-9E6A-74FB831F7C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EBDAD8-A5EC-4E93-BC1A-00E22A0CE3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3F42C1-E0D5-4F27-90C3-B05C901D70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5F7C34-DE9A-4F7A-B602-44C66CB82A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04279-AB68-4B67-A6E3-563927614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3E809E-5D7E-4CB9-AF1C-80BC549AC0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3113303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基础护理学课件 中职护理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基础护理学概述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中职护理专业与职业发展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基础护理技能与操作</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基础护理理论与方法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案例分析与实际应用</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基础护理学概述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基础护理学的定义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基础护理学是护理学的一个重要分支，主要研究如何为患者提供科学、有效的护理服务，包括病情观察、基础护理操作、患者沟通与心理护理等方面。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基础护理学的重要性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随着医学模式的转变和人们对健康需求的提高，基础护理学在医疗保健体系中的作用越来越重要。基础护理不仅有助于患者的康复，还能提高医疗质量和患者满意度，对医护人员的专业成长也有积极的影响。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5375" r="15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基础护理学的定义与重要性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基础护理学的起源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基础护理学起源于古代的医疗实践，随着医学和护理技术的发展，逐渐形成了独立的学科体系。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基础护理学的发展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近代以来，基础护理学得到了迅速的发展，护理理念、护理技术、护理管理等方面都有了很大的进步。同时，随着信息化、智能化技术的应用，基础护理学也在不断革新和发展。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基础护理学的发展历程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基础护理学的应用领域</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临床护理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基础护理学在临床护理中应用广泛，涉及各个科室和病种，为患者提供全方位的护理服务。</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社区护理</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社区护理是基础护理学的重要应用领域，涉及健康教育、预防保健、康复指导等方面，对提高居民健康水平和生活质量有重要作用。</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养老护理</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随着人口老龄化的加剧，养老护理成为基础护理学的一个重要应用领域，涉及老年人的生活照顾、健康监测、心理支持等方面。</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灾害救援</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在灾害救援中，基础护理学也发挥着重要的作用，为受灾群众提供紧急医疗救助和灾后康复指导。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中职护理专业与职业发展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培养具备基础医学和护理学的基本理论、基本知识和基本技能，能在医疗卫生机构从事护理工作的专业人才。</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培养具备良好的职业道德、人文素养、实践能力和创新精神，能够为患者提供优质的护理服务。</a:t>
            </a:r>
          </a:p>
        </p:txBody>
      </p:sp>
      <p:pic>
        <p:nvPicPr>
          <p:cNvPr id="6" name="Picture 6"/>
          <p:cNvPicPr>
            <a:picLocks noChangeAspect="1"/>
          </p:cNvPicPr>
          <p:nvPr/>
        </p:nvPicPr>
        <p:blipFill>
          <a:blip r:embed="rId2"/>
          <a:srcRect t="10374" b="1037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培养具备终身学习意识和能力，能够适应护理领域的发展变化和职业需求的人才。</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中职护理专业的培养目标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基础医学课程</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护理学课程</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临床实践课程</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公共基础课程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中职护理专业的课程设置</a:t>
              </a:r>
            </a:p>
          </p:txBody>
        </p:sp>
      </p:grpSp>
      <p:pic>
        <p:nvPicPr>
          <p:cNvPr id="28" name="Picture 28"/>
          <p:cNvPicPr>
            <a:picLocks noChangeAspect="1"/>
          </p:cNvPicPr>
          <p:nvPr/>
        </p:nvPicPr>
        <p:blipFill>
          <a:blip r:embed="rId2"/>
          <a:srcRect l="20599" r="2059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48" r="1654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解剖学、生理学、病理学、药理学等。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护理学基础、内科护理学、外科护理学、妇产科护理学、儿科护理学等。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临床实习、护理技能实训等。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语文、数学、英语、计算机等。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各级医疗卫生机构</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中职护理专业的毕业生可在各级医疗卫生机构从事临床护理、社区护理和健康保健等工作。</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随着老龄化社会的加速发展，养老服务机构对护理人才的需求越来越大，中职护理专业的毕业生也有机会在此领域发挥自己的专业技能。</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康复中心是专门针对患者进行康复治疗的机构，需要大量的护理人才提供康复护理服务，中职护理专业的毕业生具备相关知识和技能，能够胜任此项工作。</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制药企业需要大量具备医药知识和护理技能的人才进行药品推广和销售工作，中职护理专业的毕业生在此领域也有一定的发展机会。</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养老服务机构</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康复中心</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制药企业</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中职护理专业的就业前景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基础护理技能与操作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https://d.book118.com/015311330320011042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2024-09-04T07:53:39.548</cp:lastPrinted>
  <dcterms:created xsi:type="dcterms:W3CDTF">2024-09-03T23:53:39Z</dcterms:created>
  <dcterms:modified xsi:type="dcterms:W3CDTF">2024-09-03T23:53:41Z</dcterms:modified>
</cp:coreProperties>
</file>