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2AFF2-0D5F-48DC-8EA2-2D244860F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E1E22E-6006-4FDC-AD5B-167181063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5892BA-778A-4FB2-83CA-5E8D3F753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B40E56-A59F-43AB-B4E9-66B4FB809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A7A3AC-5FB5-41C6-8737-3A0975B44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D112D1-0EE5-4CCF-8842-ED18462F9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C80BC1-4881-4B66-96BA-132EF89D5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CD258A-99E3-4360-881B-F2EC8218F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913F0C-7046-462A-B214-8042A59FF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A28FD-27EB-45E7-B791-9E88DBE7D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7368B7-23BF-4CAC-A82C-E50798C14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31133432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护理面试课件推荐模板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护理面试基础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专业知识与技能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临床经验与案例分析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个人品质与职业素养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面试问题与回答技巧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护理面试基础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对所申请的单位进行深入了解，包括其业务范围、组织架构、企业文化等。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了解面试单位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准备个人资料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50" r="16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穿着得体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确保简历、证件等重要文件齐全，并准备好自我介绍的草稿。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着装要符合面试的正式程度，整洁、得体的着装能够给面试官留下良好的第一印象。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面试准备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在回答问题时，要确保语言清晰、有条理，避免使用过多的“呃”、“那个”等口头禅。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在面试过程中，要保持眼神交流，对面试官的问题给予积极的回应。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积极互动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无论回答问题是否顺利，都要保持自信的态度，不要显得紧张或不安。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展现自信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面试技巧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自我介绍要简明扼要，突出个人特点和与应聘职位相关的经历。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557" r="2055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在介绍自己的工作经历和教育背景时，要突出与应聘职位相关的部分。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突出重点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在自我介绍中，可以适当提及自己的性格特点，如勤奋、细心等。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展现性格特点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自我介绍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专业知识与技能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护理理论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护理学基础知识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包括护理学的发展历程、基本概念、护理程序、护理伦理与法律等。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常见疾病护理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针对常见疾病，如心血管疾病、呼吸系统疾病、消化系统疾病等的护理知识。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特殊人群护理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针对特殊人群，如老年人、儿童、孕妇等的护理知识。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针对不同科室的护理技术，如手术室护理、重症监护护理等。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如测量生命体征、口腔护理、皮肤护理等。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如心肺复苏、急救药品使用等。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培养护理人员在紧急情况下的快速反应能力和急救意识。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急救意识培养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28" r="92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掌握急救的基本流程，如判断病情、保持呼吸道通畅、止血等。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急救流程掌握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正确使用急救设备，如除颤仪、呼吸机等。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急救设备使用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临床经验与案例分析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https://d.book118.com/015311334320011042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2024-09-04T07:53:40.210</cp:lastPrinted>
  <dcterms:created xsi:type="dcterms:W3CDTF">2024-09-03T23:53:40Z</dcterms:created>
  <dcterms:modified xsi:type="dcterms:W3CDTF">2024-09-03T23:53:42Z</dcterms:modified>
</cp:coreProperties>
</file>