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6B6A-EE50-4B64-8F4C-BB5980F2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4E349-C535-47CD-8066-35E9CA9B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4733-196A-49A3-8AC7-EB017D66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B5F32-CBBE-418A-A589-3B828012C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721F2-9B7B-4DF7-AF6A-BA1AA893B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A0FCF-0C58-4C20-B6C0-63DAC531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D399D-5DC8-4640-840F-D893CDE80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E13DA-EDFC-43A7-BAB4-27DED5444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A0072-24DD-4656-B3DD-157646E7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B0541-E052-4BAD-BAC5-E0B70448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E298F-9295-4C04-9E7C-1A85B152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14310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管护理查房指南与实践\n## 1.胸管护理的基本概念与重要性\n### 1.1胸管的种类及用途\n### 1.2胸管护理的重要性\n### 1.3胸管护理与患者康复的关系\n## 2.胸管护理的规范流程与操作技巧\n### 2.1胸管的插入与固定技巧\n### 2.2胸管护理的规范流程\n### 2.3胸管护理中的注意事项与并发症预防\n## 3.胸管护理的观察与评估\n### 3.1胸管引流液的观察与评估\n### 3.2胸管周围皮肤的观察与护理\n### 3.3胸管患者的生命体征观察与护理\n## 4.胸管护理的并发症预防与处理\n### 4.1胸管堵塞与泄漏的预防与处理\n### 4.2胸管感染与皮肤刺激的预防与处理\n### 4.3胸管移位与滑脱的预防与处理\n## 5.胸管护理的个案分析与经验分享\n### 5.1不同类型胸管护理的个案分析\n### 5.2胸管护理中的经验教训与改进措施\n### 5.3提高胸管护理质量的持续改进方法\n## 6.胸管护理的团队合作与沟通\n### 6.1胸管护理团队的分工与协作\n### 6.2胸管护理中的有效沟通与信息共享\n### 6.3胸管护理团队的建设与持续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胸管护理查房指南与实践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胸管护理的基本概念与重要性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胸管种类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单腔胸管：用于引流单个肺叶的液体或气体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双腔胸管：用于引流两侧肺叶的液体或气体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三腔胸管：用于引流三个肺叶的液体或气体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胸管用途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治疗性引流：用于治疗胸腔积液、脓胸、气胸等疾病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预防性引流：用于预防术后肺部并发症，如肺不张、肺炎等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诊断性引流：用于收集胸腔内的液体或气体样本，协助诊断疾病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胸管的种类及用途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减少肺部并发症，如肺不张、肺炎等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提高患者的生活质量，减轻痛苦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缩短住院时间，降低治疗费用</a:t>
                </a:r>
                <a:endParaRPr/>
              </a:p>
            </p:txBody>
          </p:sp>
          <p:sp>
            <p:nvSpPr>
              <p:cNvPr id="2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保持胸管周围皮肤的清洁干燥，减少感染风险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定期更换胸管敷料，保持无菌状态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合理使用抗生素，预防感染的发生</a:t>
                </a:r>
                <a:endParaRPr/>
              </a:p>
            </p:txBody>
          </p:sp>
          <p:sp>
            <p:nvSpPr>
              <p:cNvPr id="2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妥善固定胸管，防止移位或滑脱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加强与患者的沟通，提高患者的依从性</a:t>
                </a:r>
                <a:endParaRPr/>
              </a:p>
            </p:txBody>
          </p:sp>
          <p:sp>
            <p:nvSpPr>
              <p:cNvPr id="2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胸管护理与患者康复的关系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胸管护理直接影响患者康复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良好的胸管护理可以促进肺部扩张，减少并发症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合理的引流方式可以帮助患者缓解呼吸困难、胸痛等症状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良好的心理护理可以提高患者的治疗信心，促进康复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胸管护理间接影响患者康复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良好的胸管护理可以降低感染风险，减少抗生素的使用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合理的营养支持可以帮助患者增强免疫力，促进康复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良好的睡眠护理可以提高患者的睡眠质量，有利于康复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胸管护理的规范流程与操作技巧</a:t>
            </a:r>
            <a:endParaRPr/>
          </a:p>
        </p:txBody>
      </p:sp>
      <p:sp>
        <p:nvSpPr>
          <p:cNvPr id="27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胸管插入技巧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选择合适的胸管类型和尺寸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在无菌条件下进行操作，避免感染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注意胸管的插入角度和深度，避免损伤肺组织和胸壁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胸管固定技巧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使用无菌敷料覆盖胸管周围，防止感染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使用胶带或胸带固定胸管，防止移位或滑脱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定期检查胸管的固定情况，及时调整固定方式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胸管的插入与固定技巧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评估患者的病情和胸管类型，制定护理计划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定期检查胸管的通畅情况，保持引流效果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观察并记录引流液的颜色、量、性质，协助诊断和治疗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保持胸管周围皮肤的清洁干燥，预防感染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定期更换胸管敷料，保持无菌状态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加强与患者的沟通，提高患者的依从性</a:t>
                </a:r>
                <a:endParaRPr/>
              </a:p>
            </p:txBody>
          </p:sp>
          <p:sp>
            <p:nvSpPr>
              <p:cNvPr id="2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胸管护理流程</a:t>
                </a:r>
                <a:endParaRPr/>
              </a:p>
            </p:txBody>
          </p:sp>
          <p:sp>
            <p:nvSpPr>
              <p:cNvPr id="2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根据患者的病情和胸管类型，合理安排护理频次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一般情况下，每天至少进行1-2次胸管护理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在患者出现异常情况时，适当增加护理频次</a:t>
                </a:r>
                <a:endParaRPr/>
              </a:p>
            </p:txBody>
          </p:sp>
          <p:sp>
            <p:nvSpPr>
              <p:cNvPr id="3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胸管护理频次</a:t>
                </a:r>
                <a:endParaRPr/>
              </a:p>
            </p:txBody>
          </p:sp>
          <p:sp>
            <p:nvSpPr>
              <p:cNvPr id="3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胸管护理的规范流程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严格遵循无菌操作原则，防止感染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注意观察患者的病情变化，及时处理并发症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妥善固定胸管，防止移位或滑脱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加强与患者的沟通，提高患者的依从性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预防和处理胸管堵塞和泄漏：定期检查胸管的通畅情况，及时处理异常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预防和处理胸管感染：保持胸管周围皮肤的清洁干燥，定期更换敷料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预防和处理胸管移位和滑脱：使用合适的固定方式，定期检查胸管的固定情况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胸管护理中的注意事项与并发症预防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胸管护理的观察与评估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胸管引流液的观察与评估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引流量观察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记录引流液的颜色、量、性质，协助诊断和治疗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观察引流液的变化趋势，判断病情是否好转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在引流液出现异常时，及时报告医生处理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引流液评估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根据引流液的颜色、量、性质，评估患者的病情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评估引流效果，及时调整治疗方案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评估患者是否有胸腔内感染等并发症，及时处理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胸管周围皮肤的观察与护理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定期检查胸管周围皮肤，观察是否有红肿、疼痛等感染迹象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观察皮肤是否有破损、渗液等异常情况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在出现皮肤异常时，及时报告医生处理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保持胸管周围皮肤的清洁干燥，避免感染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使用适当的皮肤护理产品，如保护膜、护肤霜等，保护皮肤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在皮肤出现破损时，及时进行处理，防止感染加重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生命体征观察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观察患者是否有呼吸困难、胸痛等不适症状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在出现生命体征异常时，及时报告医生处理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生命体征护理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根据患者的病情，调整护理计划，如调整引流方式、给予药物治疗等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在患者出现不适症状时，给予相应的护理措施，如吸氧、止痛等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加强与患者的沟通，提高患者的依从性，保障患者安全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胸管患者的生命体征观察与护理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https://d.book118.com/015314310221011110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胸管护理查房指南与实践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2024-09-16T00:04:56.655</cp:lastPrinted>
  <dcterms:created xsi:type="dcterms:W3CDTF">2024-09-15T16:04:56Z</dcterms:created>
  <dcterms:modified xsi:type="dcterms:W3CDTF">2024-09-15T16:04:58Z</dcterms:modified>
</cp:coreProperties>
</file>