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5C4269-4FF4-4AB1-BE6B-DC47F2170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5F54BD-C60C-458A-A796-5E14B6751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2C79DC-91C7-422A-9CCA-F8485FA71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218D9E-E9A3-4645-BC85-67E62F3B5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D2F18C-0ECD-48CF-8733-0EBAE9D47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F07B48-3068-4C3F-BA62-790BBF4B1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E31AFA-643A-4A1E-8A8D-2DCCC9CC4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F8A324-6A83-4B08-BAB0-E5C48CC51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C68E9C-E7F7-4CB7-9F04-DC9A1CDFB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3B10B0-F505-4E2E-874D-536223390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D56120-6495-4CC5-89EA-3C4B81072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32013303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公交司机个人年终总结范文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职业技能提升与培训经历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团队协作与沟通能力展现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个人成长与自我反思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对公司文化认同感表达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工作成果与业绩回顾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本年度累计行驶里程达到XX万公里，较去年同期增长XX%，成功完成公司下达的行驶任务。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行驶里程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全年共计完成XX个班次，准点率达到XX%以上，有效保障了市民的出行需求。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班次统计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本年度行驶里程及班次统计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本年度未发生任何交通事故，实现了零事故的优异成绩。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交通事故记录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1083" b="11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违章情况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00" r="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安全培训参与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" r="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全年仅发生X次轻微违章，较去年减少了XX%，严格遵守了交通规则。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积极参加公司组织的安全培训，掌握了最新的安全驾驶技能和知识。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安全驾驶记录保持情况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乘客满意度调查结果分析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乘客满意度得分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根据乘客满意度调查结果，本年度平均得分为XX分（满分100分），较去年提高了XX分。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乘客意见反馈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针对乘客提出的意见和建议，积极改进服务方式和方法，提高了服务质量。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表扬信和锦旗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收到多封乘客的表扬信和锦旗，体现了乘客对本人工作的认可和肯定。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通过改进驾驶习惯和优化行驶路线，成功将百公里油耗降低了XX%。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333" r="733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油耗降低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按照公司要求进行车辆维护和保养，确保尾气排放达到国家标准以内。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尾气排放减少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积极参与公司的节能环保宣传活动，向乘客宣传绿色出行理念，提高了公众的环保意识。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节能环保宣传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节能减排目标达成情况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职业技能提升与培训经历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参加培训课程及学习内容概述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参加了为期三个月的公交司机职业技能提升课程，主要内容包括交通规则、安全驾驶、车辆维护、乘客服务等方面的知识和技能。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通过在线学习平台，自主学习了智能调度系统、电子支付等新技术在公交服务中的应用。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新知识、新技能掌握情况展示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了解了智能调度系统的基本原理和操作方法，能够熟练使用电子支付设备进行票务处理。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熟练掌握了公交车的安全驾驶技巧，如防御性驾驶、紧急情况下的应急处置等。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在日常驾驶中，积极运用所学的安全驾驶技巧，有效降低了事故风险，提高了行车安全性。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通过使用智能调度系统和电子支付设备，提高了运营效率，为乘客提供了更加便捷的服务。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在实践中应用所学知识和技能的体会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计划参加更高级别的职业技能培训课程，进一步提升自己的专业素养和服务水平。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学习掌握更多的新技术和新应用，以适应公交行业不断发展的需要。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下一步学习计划安排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团队协作与沟通能力展现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在过去一年中，我积极与同事保持沟通，无论是日常工作中的问题交流，还是面对复杂任务时的协同合作，都能够做到及时、准确地传递信息。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在同事遇到困难或问题时，我始终秉持着团结协作的原则，主动伸出援手，共同解决问题，确保公交运营工作的顺利进行。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与同事间沟通协作情况回顾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互相支持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高效沟通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https://d.book118.com/015320133031011101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2024-09-09T10:30:33.222</cp:lastPrinted>
  <dcterms:created xsi:type="dcterms:W3CDTF">2024-09-09T02:30:33Z</dcterms:created>
  <dcterms:modified xsi:type="dcterms:W3CDTF">2024-09-09T02:30:35Z</dcterms:modified>
</cp:coreProperties>
</file>