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4C57FF-DBE6-4A5A-85FD-63684B64D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13851F-D20C-4AAF-BA2C-849044B59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70AD83-79E0-4C5B-BD7E-9CB909696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90AE7B-F953-4254-901C-8C782FF28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878C22-FF71-45F0-BD21-C5F4912A6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C3A518-CBF9-4587-8966-5878A63406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2C33DF-09BB-4647-9CC2-80D600814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933033-C8C5-4BF3-B21F-C293647E7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23EC0E-9A52-4D29-A2A7-A2D6350AD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36B676-731C-416E-AB9B-5473977D4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A11E1F-948F-41F2-872D-5F81D4425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4.jpeg" /><Relationship Id="rId6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32020034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管理学基础单凤儒第六讲指挥与激励讲课大纲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指挥与激励概述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指挥艺术与实践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激励理论及应用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员工需求识别与满足策略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团队建设与领导力提升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指挥与激励概述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指挥与激励定义及重要性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指挥定义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指挥是指管理者在组织中，通过发布命令、指导、协调等方式，引导组织成员实现组织目标的过程。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激励定义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激励是指管理者通过满足员工的需要、激发其动机，引导、调动其积极性和创造性，以实现组织目标的过程。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指挥与激励的重要性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指挥和激励是管理过程中的重要环节，对于提高组织效率、实现组织目标具有关键作用。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指挥和激励在管理过程中相互补充，指挥提供行动的方向和要求，激励则提供行动的动力和保障。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有效的指挥和激励能够产生协同作用，提高员工的工作积极性和效率，推动组织目标的实现。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指挥与激励关系解析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互补关系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315" b="431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有效指挥与激励原则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指挥过程中，目标应明确、具体，以便员工理解和执行。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激励应适时适度，根据员工的表现和需求给予相应的奖励或惩罚。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指挥和激励应公平公正，避免偏袒和歧视，以维护组织内部的和谐与稳定。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激励方式应多样化，以满足员工不同的需求和期望，提高激励效果。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目标明确原则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适时适度原则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公平公正原则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多样化原则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540" b="14540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06" r="1650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5838" r="15838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指挥与激励的定义、重要性及关系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有效指挥与激励的原则及方法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实践中如何运用指挥与激励提高组织效率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案例分析：成功企业的指挥与激励实践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本讲内容概览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指挥艺术与实践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明确指挥者在组织中的地位和作用，作为团队的领导者和决策者，负责引导团队朝着既定目标前进。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具备高度的责任感和使命感，拥有优秀的决策能力、组织协调能力、沟通能力和创新能力。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指挥者角色定位与素质要求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指挥过程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包括目标设定、计划制定、组织协调、执行监控和结果评估等阶段，确保团队高效运作。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关键环节把握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重视目标设定的明确性和可实现性，注重计划制定的周密性和灵活性，强化组织协调的一致性和有效性，关注执行监控的及时性和准确性，以及结果评估的客观性和公正性。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指挥过程及关键环节把握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272111" y="133234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误区一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0628" y="2068171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过度集权或过度分权，导致决策效率低下或团队失控。应对策略：建立合理的授权机制，明确权责关系，实现集权与分权的平衡。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2537" y="311240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误区二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628" y="3840062"/>
            <a:ext cx="8972550" cy="7635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忽视团队成员的意见和建议，导致团队士气低落。应对策略：倡导开放、包容的氛围，鼓励团队成员积极参与、充分表达观点，并最终形成更有创造力的决策。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9113" y="4825747"/>
            <a:ext cx="8766979" cy="644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误区三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0628" y="5562499"/>
            <a:ext cx="8972550" cy="764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不注重执行过程中的监控和调整，导致目标偏离。应对策略：建立定期汇报和检查制度，及时发现问题并采取相应措施进行纠正。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常见指挥误区及应对策略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华为公司的狼性文化与高效指挥体系。通过明确的目标设定、严格的执行监控和结果导向的评估机制，华为成功打造了高效运作的团队，实现了企业的快速发展。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阿里巴巴的领导力与指挥艺术。阿里巴巴注重培养领导者的远见卓识和战略眼光，通过有效的组织协调和激励手段，激发团队的创造力和执行力，推动企业不断创新和突破。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特斯拉的创新型指挥模式。特斯拉以颠覆式创新为核心，通过扁平化管理、快速决策和灵活调整等指挥手段，迅速响应市场变化，实现了在新能源汽车领域的领先地位。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案例分析：成功企业如何运用指挥艺术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激励理论及应用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激励是通过满足员工的需要、激发其动机，从而引导、保持和规范员工的行为，使其努力实现组织目标的过程。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通过设定明确的目标、提供具有吸引力的奖励、创造良好的工作环境等方式，激发员工的积极性和创造力，提高工作绩效。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激励的作用机制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激励概念及作用机制剖析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10" r="1001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从生理需求到自我实现需求，逐层递进，启示我们要关注员工不同层次的需求，提供个性化的激励措施。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马斯洛需求层次理论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保健因素和激励因素并存，启示我们在满足员工基本需求的同时，也要注重激发其内在动机。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赫兹伯格双因素理论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成就需要、权力需要和亲和需要是三种重要的动机，启示我们要根据员工的个人特点提供相应的激励。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麦克利兰成就需要理论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经典激励理论回顾与启示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目标激励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奖惩激励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参与激励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培训和发展激励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现代企业中有效激励方法探讨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715" r="1671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48" r="1654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48" r="1654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设定明确、具有挑战性的目标，激发员工的积极性和创造力。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通过物质和精神奖励以及必要的惩罚措施，规范员工行为，提高工作绩效。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鼓励员工参与决策和管理，增强其责任感和归属感。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提供培训和发展机会，帮助员工提升技能和能力，促进其职业发展。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https://d.book118.com/015320200340011110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2024-09-16T11:44:32.928</cp:lastPrinted>
  <dcterms:created xsi:type="dcterms:W3CDTF">2024-09-16T03:44:32Z</dcterms:created>
  <dcterms:modified xsi:type="dcterms:W3CDTF">2024-09-16T03:44:35Z</dcterms:modified>
</cp:coreProperties>
</file>