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4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F9069-4A42-436F-9D4F-10FB3F9A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48E8-605A-44D7-86D0-93D9640B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8CAF6-2622-4F39-897B-1A337580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6AF63-E42F-437D-BAA8-3A45879A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B8905-0CB1-4B9B-8BE1-561572F8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12BD5-1B78-4CC3-9F18-189D6085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C267A-123D-41F0-96EE-BA14B43E9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28E28-77DE-42A4-B91C-C5B78C8C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B402D-A123-4999-9CFE-ED58A94D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D8BF1-5DA6-420C-ACF0-3DB898A0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B3043-2E9C-4B80-A9A9-4B36A59E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30" r:id="rId2"/>
    <p:sldLayoutId id="2147488831" r:id="rId3"/>
    <p:sldLayoutId id="2147488832" r:id="rId4"/>
    <p:sldLayoutId id="2147488833" r:id="rId5"/>
    <p:sldLayoutId id="2147488834" r:id="rId6"/>
    <p:sldLayoutId id="2147488835" r:id="rId7"/>
    <p:sldLayoutId id="2147488836" r:id="rId8"/>
    <p:sldLayoutId id="2147488837" r:id="rId9"/>
    <p:sldLayoutId id="2147488838" r:id="rId10"/>
    <p:sldLayoutId id="21474888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220203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冲床机械设备设置操作规程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冲床机械设备的安装与调试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冲床机械设备的操作规程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冲床机械设备的维护与保养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冲床机械设备的安全操作规程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冲床机械设备的操作培训与考核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https://d.book118.com/015322020332011041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冲床机械设备设置操作规程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2024-09-02T17:12:36.354</cp:lastPrinted>
  <dcterms:created xsi:type="dcterms:W3CDTF">2024-09-02T09:12:36Z</dcterms:created>
  <dcterms:modified xsi:type="dcterms:W3CDTF">2024-09-02T09:12:38Z</dcterms:modified>
</cp:coreProperties>
</file>