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3A995-2A83-4B60-9E98-CA0A6F525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839D7-FE42-4F8F-AC43-8B4216F32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A6079-5724-4D22-9864-1EF098C9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E9D59-D2D8-4C35-941C-197F44515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4773C1-A1D8-4FE5-A09F-BB688CB4F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40FA66-FB98-46A5-A339-8E11158E9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FF94E3-1136-4D0B-A3B8-629288BCA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FD3B8-21AE-41A9-BC18-D58E73BBF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0922D-9F87-45EF-9209-F4554B812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EEA31-E85E-4B5F-90CA-2F9C64039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0348D-270A-4461-8D0A-D13CB011D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232142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《分式专题说》ppt课件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分式方程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分式在实际生活中的应用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分式的注意事项与易错点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分式是数学中一种重要的代数式，表示两个整式相除的关系。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分式由分子和分母两部分组成，分子是整式，分母也是整式，并且分母不能为零。例如，$frac{x^2}{y}$是一个分式，其中$x^2$是分子，$y$是分母。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分式具有一些重要的性质，这些性质在解决数学问题时非常有用。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分式的性质包括分式的约分、通分、分式的加法、减法、乘法和除法等。这些性质可以帮助我们简化分式，或者将复杂的分式转化为简单的形式，从而更容易地解决数学问题。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约分和通分是分式中两种重要的运算方法，它们可以帮助我们简化分式。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分是指将一个分式化为最简形式的过程，通过约分可以去除分子和分母中的公因式，使分式更加简洁明了。通分则是将两个或多个分式化为具有相同分母的过程，通过通分可以将不同的分式化为相同的形式，便于进行加法、减法等运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分式的约分与通分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分式的运算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掌握分式加减法的原理和步骤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分式的加减法需要先将分母统一，然后进行分子的加减运算。具体步骤包括找公分母、去分母、合并同类项等。需要注意分母不能为零，以及运算过程中符号的处理。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2786" r="427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分式的加减法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理解分式乘除法的原理和步骤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分式的乘除法需要运用分子乘除、分母乘除的规则。具体步骤包括分子乘分子、分母乘分母，以及约分等。需要注意运算过程中符号的处理，以及结果化简到最简形式。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分式的乘除法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掌握分式乘方与开方的原理和步骤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分式的乘方需要将分子分母分别乘方，开方则需要对分子分母分别开方。需要注意乘方的指数应为正整数，开方的被开方数需为非负数，以及运算过程中符号的处理。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分式的乘方与开方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分式方程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https://d.book118.com/015323214232011043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2024-09-05T15:41:53.469</cp:lastPrinted>
  <dcterms:created xsi:type="dcterms:W3CDTF">2024-09-05T07:41:53Z</dcterms:created>
  <dcterms:modified xsi:type="dcterms:W3CDTF">2024-09-05T07:41:55Z</dcterms:modified>
</cp:coreProperties>
</file>