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B0FCC68D-4A0C-44ED-A6E6-09E123C345D5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6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7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58BD1B-8CB5-4BD3-AC95-CB2D213909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5C324E-54A7-462B-AA6C-B322B66A7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1CC215-B195-48A2-822A-564A2FD504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BB1783-850C-416C-8A8F-8E2F727391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C5DF97-099F-410E-BCE6-C6B75A4620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4E8F68-DC5B-451F-B4B8-93793B7C6F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288D7D-63C1-414D-82F3-2151E8EBB7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D3C2EF-8A44-44F7-9FA5-5F405BB212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30C754-E8FD-4AC4-A5B3-B7A7393555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F740B5-7E06-4F6F-9299-3B0E86914D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9E96E5-5D20-4879-869A-6ED3E9FC8D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A183A8A7-81A8-4D03-B292-7FD483189BC6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7485CD6B-076B-4C39-9652-3EB76576316D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5324044013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企业风险管理的重视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企业风险管理概述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企业风险管理的重要性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企业风险管理的实施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企业风险管理的案例分析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企业风险管理的挑战与对策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企业风险管理的总结与展望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企业风险管理概述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企业风险管理的重要性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风险管理是企业成功运作的关键。通过识别、评估和应对各种可能影响企业目标实现的风险，企业可以保护资产、提高决策的准确性和及时性，以及提高企业的业绩和竞争力。有效的风险管理可以帮助企业规避潜在威胁，确保持续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为什么企业需要风险管理？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避免潜在的财务损失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保护企业资产和利益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基于全面的风险评估做出决策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提高企业决策的准确性和及时性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应对市场竞争和变化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提高企业的业绩和竞争力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企业风险管理的目标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辨别和理解各种潜在风险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风险识别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评估风险的可能性和影响程度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采取措施降低风险发生概率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风险控制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持续监测风险状况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风险监控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企业风险管理的好处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避免潜在危机导致的损失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降低经营风险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加强内部控制和监督机制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提高企业治理水平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将资源用于高风险领域的最佳效果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优化资源配置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建立有效的风险管理体系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为了实现企业风险管理的目标，企业需要建立完善的风险管理体系，包括明确的风险管理政策、流程和责任分工。同时，持续的风险评估和监控也是确保企业稳健发展的重要保障。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企业风险管理的重要性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8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企业风险管理对企业的影响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企业风险管理可以帮助企业更好地应对市场波动，保护企业的声誉和形象，提高企业的融资能力，降低企业的经营成本。这些措施可以让企业更加稳定地运营，面对各种挑战。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企业风险管理对员工的影响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提高员工对潜在风险的认识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增强员工的风险意识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激发员工的工作积极性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促进员工的责任心和主动性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培养员工的综合素养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提高员工的综合素质和能力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企业风险管理对股东的影响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增强股东对企业的认可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提高股东对企业的信心和信任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维护股东的合法权益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保护股东的利益和权益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提升股东的投资回报率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增加股东的回报和价值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保障社会公共利益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维护社会公正和公平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保障资源的合理利用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增强企业社会责任感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关注社会环境与社会问题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积极承担社会责任与义务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企业风险管理对社会的影响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促进社会稳定和繁荣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有利于社会各方面的稳定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推动经济的发展与繁荣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企业风险管理的综合影响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综合来看，企业风险管理对企业、员工、股东和社会都有重要的影响。通过有效的风险管理，可以促进全方位的发展，实现多方共赢的局面。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企业风险管理的实施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企业风险管理的步骤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风险管理是指企业根据内部和外部环境的变化，有计划、有组织地识别、评估、应对和监控可能影响企业目标实现的各类风险的过程。其主要步骤包括制定风险管理政策和流程、风险识别和评估、风险控制和管理、风险监控和报告、风险溢出和应对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企业风险管理的工具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用于记录各类潜在风险和相关信息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风险登记表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帮助企业评估风险的严重程度和可能性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风险评估矩阵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列出应对和控制风险的具体措施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风险控制措施清单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用于监控风险发展情况和预警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风险监控指标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数据分析工具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帮助企业对风险数据进行分析和预测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风险模型和模拟系统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用于模拟风险情景，评估可能影响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人工智能技术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应用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AI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技术进行智能化风险管理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企业风险管理的技术支持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风险管理软件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提供风险识别、评估和管理的软件工具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https://d.book118.com/015324044013011130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19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企业风险管理的重视</vt:lpstr>
      <vt:lpstr>目录</vt:lpstr>
      <vt:lpstr>第一章 企业风险管理概述</vt:lpstr>
      <vt:lpstr> </vt:lpstr>
      <vt:lpstr>为什么企业需要风险管理？</vt:lpstr>
      <vt:lpstr>企业风险管理的目标</vt:lpstr>
      <vt:lpstr>企业风险管理的好处</vt:lpstr>
      <vt:lpstr>建立有效的风险管理体系</vt:lpstr>
      <vt:lpstr>第2章 企业风险管理的重要性</vt:lpstr>
      <vt:lpstr> </vt:lpstr>
      <vt:lpstr>企业风险管理对员工的影响</vt:lpstr>
      <vt:lpstr>企业风险管理对股东的影响</vt:lpstr>
      <vt:lpstr>企业风险管理对社会的影响</vt:lpstr>
      <vt:lpstr>企业风险管理的综合影响</vt:lpstr>
      <vt:lpstr>第3章 企业风险管理的实施</vt:lpstr>
      <vt:lpstr> </vt:lpstr>
      <vt:lpstr>企业风险管理的工具</vt:lpstr>
      <vt:lpstr>企业风险管理的技术支持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2024-09-29T14:36:38.370</cp:lastPrinted>
  <dcterms:created xsi:type="dcterms:W3CDTF">2024-09-29T06:36:38Z</dcterms:created>
  <dcterms:modified xsi:type="dcterms:W3CDTF">2024-09-29T06:36:40Z</dcterms:modified>
</cp:coreProperties>
</file>