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DA169-FC66-44EC-BA8F-417F59D39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ED201-BA20-40D8-912B-37F4F152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15180-DCC0-41D2-A983-2D318BBF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EFB00-7399-4F05-A579-1A5EDC7B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AF134-D20F-43F3-B5E5-490787AB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398B21-68B6-48E2-BE2E-5AF9FF45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9C66A-7EA1-4871-9715-4566923E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24C8B-1225-4B32-9856-09F18792C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2BBAB-10D2-47C5-ADA3-933827AC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7FC18-5768-4707-BA85-C870F196E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3B543-9E6E-448A-95E1-1890BA4F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243211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数学高效课堂的特点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数学高效课堂的实施过程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数学作为基础学科，在学生综合素质培养中具有重要地位。通过高效课堂实践，旨在提高数学教学质量，促进学生全面发展。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当前教育改革不断深入，对数学课堂教学提出了更高的要求。构建高效课堂是适应教育改革的必然趋势，有助于推动数学教育的持续进步。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提高数学教学质量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重点介绍在数学课堂教学中，如何运用先进的教学理念和方法，构建高效课堂的实践过程。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高效课堂实践过程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分析高效课堂实践对数学教学效果的影响，并深入反思实践中存在的问题与不足，提出改进措施。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教学效果与反思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展望数学高效课堂在未来的发展趋势，探讨如何进一步优化课堂教学，提高教学质量。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数学高效课堂的特点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数学高效课堂注重知识的系统性和完整性，使学生能够全面、深入地理解和掌握数学知识。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知识体系完整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除了教授课本上的知识，高效课堂还会引入相关领域的拓展内容，帮助学生开阔视野，激发探索欲望。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拓展延伸广泛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高效课堂注重数学与实际应用的结合，通过引入实际问题，让学生感受到数学的实用性和趣味性。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教学内容丰富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教学方法多样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启发式教学法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通过引导学生发现问题、提出问题、解决问题，培养学生的自主学习能力和创新思维能力。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探究式教学法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让学生在教师的指导下进行探究学习，通过亲身实践、观察、分析等方式，发现数学规律，提高实践能力。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合作式教学法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通过小组合作、讨论、交流等方式，促进学生之间的互助合作，培养学生的团队协作精神和沟通能力。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通过设置问答、讨论、抢答等互动环节，激发学生的学习兴趣和积极性，提高学生的课堂参与度。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学生展示机会多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高效课堂鼓励学生展示自己的学习成果和思路，让学生感受到自己的进步和成就，增强学生的自信心和学习动力。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学生主体地位突出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高效课堂强调学生的主体地位，注重学生的参与和体验，让学生在课堂上充分发挥自己的主观能动性。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学生参与度高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数学高效课堂的实施过程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学生情况了解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了解学生的数学基础、学习习惯和兴趣爱好，以便制定符合学生实际的教学计划。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教师应对本节课的教学内容有深入的理解，并明确教学目标，确保学生能够清晰地了解本节课的学习重点。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教材分析透彻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对教材进行深入的分析，挖掘其中的重点和难点，为课堂教学提供有针对性的指导。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创设问题情境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通过创设生动的问题情境，激发学生的学习兴趣和探究欲望，引导学生主动思考。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鼓励学生之间的互动交流，促进彼此之间的思维碰撞和知识共享，提高课堂参与度。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对学生的表现给予及时的反馈和评价，帮助学生了解自己的学习状况，调整学习策略。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采用启发式教学方法，引导学生通过观察、实验、归纳等方式发现数学规律，培养学生的数学思维和创新能力。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作业布置合理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根据本节课的教学内容和学生实际情况，布置适量的作业，巩固所学知识。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个性化辅导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针对学生的不同需求，提供个性化的辅导和指导，帮助学生解决学习中的困难和问题。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拓展延伸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引导学生进行课外拓展学习，如阅读相关数学书籍、参加数学竞赛等，提高学生的数学素养和综合能力。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课后巩固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https://d.book118.com/015324321101011121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2024-09-24T04:21:55.555</cp:lastPrinted>
  <dcterms:created xsi:type="dcterms:W3CDTF">2024-09-23T20:21:55Z</dcterms:created>
  <dcterms:modified xsi:type="dcterms:W3CDTF">2024-09-23T20:21:57Z</dcterms:modified>
</cp:coreProperties>
</file>