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85D52-6673-443A-8541-F0E00C19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F669C-D465-4BA7-B27E-3245E3FDE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6F0EF-0643-4577-8F48-F25B8AB31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4829C-40CC-4C58-A9BE-0FB134BA3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5DA6A-CEA1-4922-A847-6064FCDEA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7EF3C-CA70-4D99-BF75-8205A0420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2D063-DC85-4493-9A3C-A85F3C6B9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EC54B-5A00-4A83-957F-EAD1EA08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A778C-DCAB-4E54-AF44-05859C9F7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1481B-8D16-4E84-A966-E2DA7F60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92389-50A2-4F0E-8C0C-B311C966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30213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护理情景模拟扩张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情景模拟护理的应用领域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随着医疗技术的不断发展和患者需求的日益多样化，护理工作面临着越来越多的挑战和要求。为了提高护理人员的应对能力和服务质量，护理情景模拟作为一种有效的培训方法被广泛应用。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护理情景模拟是通过模拟真实临床场景，让护理人员在模拟的环境中进行实践操作和应对处理，以达到提高实际操作技能、增强应急反应能力和提升整体护理水平的目的。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情景模拟护理是指通过模拟真实临床场景，再现临床中可能遇到的各种情况，让护理人员在模拟的环境中进行实践操作、应对处理和团队协作，以达到提高护理人员应对能力、服务质量及团队协作能力的目的。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情景模拟护理具有针对性强、操作性强、安全性高、可重复性强等优点，能够有效地弥补传统培训方法的不足，提高护理人员的实际操作能力和应急反应能力，为患者提供更加优质、安全、高效的护理服务。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情景模拟护理的定义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情景模拟护理的重要性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通过模拟真实的医疗场景，护士可以在受控的环境下实践护理操作，提高实际工作中的护理质量。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发现和纠正错误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情景模拟可以帮助护士发现和纠正自己在护理过程中的错误，从而提高护理的准确性和安全性。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情景模拟可以模拟复杂的医疗情况，提高护士在团队中的协作能力，从而提高整体护理质量。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通过模拟紧急医疗情况，护士可以学习如何快速、准确地应对紧急情况，提高紧急处理能力。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增强紧急处理能力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模拟复杂的医疗场景可以帮助护士提高心理抗压能力，更好地应对实际工作中的压力。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提高心理抗压能力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情景模拟可以让护士在实际操作前在模拟环境中练习，提高技术操作能力。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提升技术操作能力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提升护士应对能力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4" b="1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情景模拟可以帮助护士学习如何与患者及其家属进行有效沟通，提高患者满意度。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提升服务态度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通过模拟患者反馈，护士可以了解自己的服务态度是否到位，并加以改进。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增强患者教育能力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情景模拟可以帮助护士学习如何向患者传授健康知识和技能，提高患者自我护理能力，从而提高患者满意度。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情景模拟护理的应用领域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通过模拟各种急救情景，如心肺复苏、创伤急救等，提高医护人员在紧急情况下的应对能力。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模拟复杂的急救场景，培养医护人员之间的团队协作和沟通协调能力。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模拟各类紧急状况，如大规模伤亡事件、自然灾害等，提高医护人员应对突发事件的反应速度和处置能力。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紧急状况模拟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https://d.book118.com/015330213012011122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2024-09-25T10:29:56.190</cp:lastPrinted>
  <dcterms:created xsi:type="dcterms:W3CDTF">2024-09-25T02:29:56Z</dcterms:created>
  <dcterms:modified xsi:type="dcterms:W3CDTF">2024-09-25T02:29:58Z</dcterms:modified>
</cp:coreProperties>
</file>