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079BD-A0FD-4478-AA56-F7204854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15B50-5EE8-4D0C-AC37-FEEEC960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D0C90-380B-4421-AD81-26BF92C38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8AFF4-4AD5-42EA-8486-02149ADD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235FC-C726-4960-95B8-9A9634A0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1D8F4-1626-44F6-BC30-B2171926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081F8-5F92-463A-968A-90778321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5FC20-DB44-4BB9-8AC5-82A65327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7DB3E-2742-4E1E-973B-5F8287CE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2C729-1C83-4224-8ACD-EDF1E4EC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1C28D-6C0F-4168-9BE1-DD304725E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313133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优秀小学数学教师述职报告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数学教学工作成果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教育科研与学术成果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回顾过去一年的教学工作，总结自己在小学数学教学中的经验和方法。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总结教学经验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通过数据和案例，展示学生在数学学科上取得的进步和成绩。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展示教学成果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分析教学中存在的问题和不足，提出改进措施。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反思教学不足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听取领导和同事的意见和建议，为今后的教学工作提供参考。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寻求发展建议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反思自己在教学中存在的问题和不足，如教学内容的难度、教学方法的改进、学生积极性的调动等。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介绍自己采用的教学方法和手段，如讲解、讨论、示范、练习等。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汇报自己在小学数学教学中的主要教学内容，包括知识点、技能和方法等。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分析学生在数学学科上的表现和成绩，包括考试成绩、作业完成情况、课堂表现等。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本科/硕士，毕业于XX大学数学教育专业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获得小学教师资格证、数学竞赛优秀指导教师证书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从事小学数学教学工作已满X年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328" b="113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现任某小学数学教研组组长，曾任年级备课组长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多次获得校级、区级教学比赛一等奖，指导学生参加数学竞赛获得优异成绩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注重与学生互动，鼓励学生提问，通过问题引导学生思考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通过引导学生发现问题、解决问题的方式，培养学生的数学思维能力和创新能力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生动形象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善于运用生活中的实例和趣味性的比喻来解释数学概念，使学生更容易理解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关注每个学生的个体差异，根据学生的实际情况进行有针对性的教学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教学风格与特点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数学教学工作成果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创新教学方法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采用多样化的教学手段，如游戏化教学、小组合作等，激发学生的学习兴趣，提高课堂参与度。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强化基础知识教学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注重数学概念、公式、定理等基础知识的讲解与训练，帮助学生打下坚实的数学基础。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培养学生的数学思维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通过引导学生观察、思考、归纳数学问题，培养学生的数学思维和解决问题的能力。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个体差异关注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针对不同学生的数学基础和学习能力，制定个性化的教学方案，使每个学生都能在原有基础上取得进步。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学生自主学习能力提升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通过引导学生自主预习、复习、练习，提高学生的自主学习能力，为后续学习打下良好基础。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整体成绩提升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通过精心的教学设计和辅导，学生的数学成绩整体提升明显，平均分、及格率、优秀率均有显著提高。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学生数学成绩提升情况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积极组织学生参加各级数学竞赛，通过竞赛辅导提高学生的数学水平和竞技能力，多次获得优异成绩。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数学竞赛辅导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策划并执行多场校内数学活动，如数学文化节、数学趣味运动会等，丰富学生的数学学习体验，提高学生的数学兴趣。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数学活动策划与执行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与其他学科老师合作，探索数学与其他学科的融合点，开展跨学科的教学活动，拓展学生的视野和思维方式。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跨学科合作与交流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数学竞赛与活动组织经验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https://d.book118.com/015331313302011042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2024-09-04T04:49:36.194</cp:lastPrinted>
  <dcterms:created xsi:type="dcterms:W3CDTF">2024-09-03T20:49:36Z</dcterms:created>
  <dcterms:modified xsi:type="dcterms:W3CDTF">2024-09-03T20:49:38Z</dcterms:modified>
</cp:coreProperties>
</file>