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147A3-49CE-4BBA-A537-BC087349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778F-D401-433D-A41D-5ED2CCE7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A225-A933-487C-8FE8-75C68E22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30F18-1344-4D11-AED0-BA8B1703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BFBF9-3565-4050-9ED7-B4EC83AE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0A02E-841E-4E76-AE28-CF4AC654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9D193-E676-441F-B612-9DF83ECB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06765-2C0C-4BAA-A498-32506D93C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F307A-73E4-4854-8D97-578DAACE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A79C3-A923-4E52-919C-163FE1A1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24D05-0E1C-40D2-8B3E-34D3D58B3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232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即兴口语表达的常见问题与解决方法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即兴口语表达的定义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即兴口语表达要求表达者具备快速思考、组织语言和有效沟通的能力。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即兴口语表达是指在没有预先准备的情况下，自然、流畅地表达自己的思想、情感和观点的能力。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即兴口语表达要求表达者在有限的时间内快速思考和组织语言。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即兴口语表达要求表达者以自然、流畅的方式进行表达，避免机械、刻板的表述。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即兴口语表达要求表达者能够根据不同的情境和听众进行灵活应对。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即兴口语表达的特点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良好的即兴口语表达能力能够增强个人的自信心，使其在各种场合更加自如地表达自己的观点。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即兴口语表达是人际交往中的重要一环，良好的表达能力有助于提高个人的沟通能力。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即兴口语表达能够促进个人思维的发展，提高其快速思考、分析和解决问题的能力。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促进思维发展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即兴口语表达的重要性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即兴口语表达要求快速思考，迅速组织语言。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在即兴表达中，需要具备快速思考的能力，能够在短时间内构思出逻辑清晰、条理分明的观点和论述。这需要平时多进行思维训练和语言组织能力的锻炼。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快速思考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清晰表达是即兴口语表达的基本要求。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在即兴表达中，要确保自己的语言清晰、准确、易于理解。避免使用模糊不清的措辞和复杂的句式，尽量使用简单明了的语言来传达意思。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有效沟通是即兴口语表达的核心目标。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在即兴表达中，要注重与听众的沟通，确保信息能够被正确理解和接受。要关注听众的反应，根据反馈进行调整，以达到更好的沟通效果。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适当使用肢体语言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肢体语言是即兴口语表达的重要辅助手段。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在即兴表达中，合理地运用肢体语言可以增强表达效果，如手势、面部表情等。但要注意不要过度使用肢体语言，以免分散听众的注意力。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积极倾听是即兴口语表达的重要前提。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在即兴表达中，要注重倾听他人的观点和意见，理解其意图和需求。通过倾听，可以更好地回应和互动，建立良好的沟通氛围。同时，倾听也可以为自己的即兴表达提供更多的思路和灵感。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即兴口语表达的实践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https://d.book118.com/015332324202011042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2024-09-03T20:13:03.597</cp:lastPrinted>
  <dcterms:created xsi:type="dcterms:W3CDTF">2024-09-03T12:13:03Z</dcterms:created>
  <dcterms:modified xsi:type="dcterms:W3CDTF">2024-09-03T12:13:05Z</dcterms:modified>
</cp:coreProperties>
</file>