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2EB2A-543F-4E72-A38F-CD82CFA08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CCF06-5B67-43BB-9BD3-BB21983B8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0CB0F-B703-42A7-8E58-69063C4E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5C900-FD93-4315-B72F-3C478FA0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417F71-3880-47E0-8CA7-D215FD37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0156E-DBDE-4ACF-9120-49BA9C1C0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62EA93-C885-462B-B97E-41B5E0A39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2D16F-BB72-4962-ADCE-EC9F588F5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3D0D2-C79F-4847-9D9F-FBA59BA2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BD944-E9B1-4BE8-9E6F-B5920B48D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F708C-9082-4D7A-9DC0-344CA71F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3332114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口腔临床诊疗基本操作技术之可摘局部义齿的分类设计护理课件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可摘局部义齿的设计原则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可摘局部义齿的制作流程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可摘局部义齿的护理与保养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可摘局部义齿的应用前景与发展趋势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可摘局部义齿是一种可以自行摘戴的假牙，用于修复牙齿缺失或损伤。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根据制作材料和工艺的不同，可摘局部义齿可以分为金属、塑料和金属塑料混合三种类型。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05" r="70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适用于各种原因引起的牙齿缺失或损伤，如龋齿、牙周病、外伤等。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对于牙槽骨严重萎缩、口腔黏膜疾病、无法耐受手术或无法维护口腔卫生的患者应避免使用。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可摘局部义齿可以根据患者口腔情况定制，易于清洁和维护，同时价格相对较低。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可摘局部义齿需要患者自行摘戴，容易脱落或损坏，同时长期使用可能会对基牙产生压力，导致基牙松动或脱落。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可摘局部义齿的设计原则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272" r="427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根据患者缺失牙齿的数目，确定义齿的支持组织范围和受力大小。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缺失牙齿数目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了解缺失牙齿的位置，确定义齿的设计是否需要考虑咬合关系和邻牙情况。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缺失牙齿位置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牙齿缺失情况评估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38" r="19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牙槽骨健康状况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评估牙槽骨的密度和高度，判断基牙的支撑能力和稳定性。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基牙健康状况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检查基牙是否有龋齿、牙周炎等疾病，以确定是否适合作为基牙。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基牙条件评估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咬合关系评估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上下颌关系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评估上下颌牙齿的咬合关系，确定义齿的咬合面设计。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前牙覆合覆盖关系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了解前牙的覆合覆盖关系，以确定义齿的前牙设计。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https://d.book118.com/015333321144011043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2024-09-05T08:12:33.968</cp:lastPrinted>
  <dcterms:created xsi:type="dcterms:W3CDTF">2024-09-05T00:12:33Z</dcterms:created>
  <dcterms:modified xsi:type="dcterms:W3CDTF">2024-09-05T00:12:35Z</dcterms:modified>
</cp:coreProperties>
</file>