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68E86-351B-41DC-A925-C1D4FF3A4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588FE-0A8B-452D-B825-48EFD285D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D418A-85B4-466B-99C3-3C38E1AC7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F5FC8-9043-45D5-9228-BFDC30982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BD457B-6D80-43D0-9820-678853288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96DB67-8592-42FF-8C25-D2896951E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2FFAC1-FED2-42AE-A7F9-9E14B4A24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BEB1B-92F1-4E7C-BA93-42CD701E6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3ADE4-A06F-4C69-B381-CC3FBF1E7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DE882-E742-4C7B-AA57-B016301BA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5F6C9-48E2-40A2-B098-8D04BA4FC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3402232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设立广告文化传媒公司可行性研究报告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公司定位与核心竞争力构建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产品与服务规划及创新策略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营销策略与渠道拓展方案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团队组建与人力资源计划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财务规划与风险防范措施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市场分析与前景展望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广告投放市场总体规模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根据权威数据，全球广告投放市场规模已达数千亿美元，且呈逐年上升趋势。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近年来，广告投放市场年均增长率保持在5%-10%之间，预计未来几年这一趋势将持续。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广告投放市场主要由电视、广播、报纸、杂志、户外广告等传统媒体和互联网、移动设备等新媒体组成。其中，新媒体广告市场份额逐年提升，已成为广告投放市场的重要增长点。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广告投放市场规模及增长趋势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消费者对广告的需求日益多样化、个性化。他们更加注重广告的创意、互动性和体验感，对广告内容的品质和真实性要求也越来越高。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随着互联网的普及和移动设备的广泛使用，消费者的信息获取方式和消费习惯发生了深刻变化。他们更加倾向于通过社交媒体、搜索引擎等渠道获取信息和购买商品，对广告的接受度和信任度也相应提高。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预计未来几年，消费者对广告的需求将继续向个性化、互动化和体验化方向发展。同时，随着5G、AI等新技术的广泛应用，广告的形式和内容将更加丰富多彩，满足消费者更高层次的需求。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消费者需求特点与变化趋势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当前，广告文化传媒行业竞争激烈，市场集中度逐渐提高。大型跨国广告公司和本土优势企业占据主导地位，中小企业面临较大的竞争压力。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广告文化传媒行业将继续向数字化、智能化方向发展。大数据、AI等新技术将广泛应用于广告投放、内容创意、用户分析等领域，提高广告效果和降低投放成本。同时，随着全球经济的复苏和新兴市场的发展，广告文化传媒行业将迎来新的发展机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总体来看，广告文化传媒行业具有广阔的发展前景。随着新技术的不断应用和市场的不断扩大，行业将呈现出更多的创新点和增长点。未来几年，行业增速将保持稳定，市场规模将持续扩大。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发展前景预测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行业竞争格局与发展前景预测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政府对广告文化传媒行业实行一定的监管政策，包括广告内容审查、广告投放规范、知识产权保护等方面。此外，近年来政府对互联网平台的监管力度也在加强，对广告文化传媒行业产生了一定的影响。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对行业的影响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的制定和实施对广告文化传媒行业具有重要影响。一方面，合理的政策法规可以规范市场秩序，保护消费者权益，促进行业健康发展；另一方面，过于严格的政策法规可能会限制行业的创新和发展空间，增加企业的经营成本和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预计未来几年，政府对广告文化传媒行业的监管力度将继续加强，特别是在互联网广告、数据隐私保护等方面。企业需要密切关注政策法规的变化趋势，及时调整经营策略和业务模式，以适应市场环境的变化。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公司定位与核心竞争力构建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明确公司发展目标及市场定位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确定公司短期和长期发展目标，包括市场份额、品牌知名度、营收规模等关键指标。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分析目标市场的需求和竞争态势，明确公司的市场定位，如专注于某一行业或领域的广告服务。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根据市场定位和发展目标，制定相应的市场策略和业务计划。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深入了解公司的历史、传统和优势，挖掘具有独特性的企业文化元素。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塑造符合公司定位和发展目标的企业文化，强调创新、协作、客户至上等价值观。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通过内部培训、激励机制等措施，使员工认同并践行企业文化和价值观。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挖掘并塑造独特企业文化和价值观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构建高效运营模式和管理体系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设计适应公司发展的组织架构和职能部门，确保各部门职责清晰、协同高效。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建立完善的业务流程和管理制度，包括项目管理、财务管理、人力资源管理等方面。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引入先进的信息化管理系统，提高公司运营效率和决策水平。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提升创意策划能力和执行水平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组建专业的创意策划团队，具备丰富的行业经验和创新思维。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与优秀的创意机构或个人建立合作关系，引入外部创意资源，提升公司整体创意水平。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强化执行团队的专业素养和服务意识，确保项目执行的顺利进行和高质量的成果输出。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产品与服务规划及创新策略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定制化广告方案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根据客户的行业特点、品牌定位和市场需求，提供个性化的广告创意和设计，确保广告内容与目标受众高度契合。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多媒介广告形式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充分利用各种广告媒介，如电视、广播、报纸、杂志、户外广告等，为客户提供多样化的广告投放选择。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数据驱动的广告优化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通过收集和分析广告投放数据，及时调整广告策略，提高广告效果和客户满意度。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针对不同客户需求设计多样化广告产品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线下活动策划与执行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根据客户需求，策划和执行各类线下推广活动，如产品发布会、品牌推广活动等，提升品牌知名度和影响力。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跨渠道资源整合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整合线上线下资源，为客户提供多渠道、全方位的广告投放和品牌推广支持。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线上平台搭建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利用互联网和移动技术，为客户搭建线上广告平台，实现广告投放、数据分析和效果评估的一站式服务。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整合线上线下资源提供全方位服务支持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运用大数据技术，深入挖掘目标受众的需求和行为特征，为广告创意和设计提供有力支持。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利用人工智能技术，实现广告内容的智能推荐和个性化定制，提高广告的针对性和有效性。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充分利用社交媒体平台，通过精准定位和目标受众互动，提升广告的传播效果和品牌认知度。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借助新技术手段提升广告传播效果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https://d.book118.com/015334022323011114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2024-09-22T03:43:51.967</cp:lastPrinted>
  <dcterms:created xsi:type="dcterms:W3CDTF">2024-09-21T19:43:51Z</dcterms:created>
  <dcterms:modified xsi:type="dcterms:W3CDTF">2024-09-21T19:43:54Z</dcterms:modified>
</cp:coreProperties>
</file>