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5A347-43E7-4771-982C-0566EEEB5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951FE-D3E9-4593-99D3-6FD29E59B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22532-A073-467E-926E-243E84EA8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35885-154C-4B89-AFD1-0E3C7B7F9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4E0DE-DA50-4626-908F-8DE120598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F8CB7-E229-46BD-99C9-D80FE531D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B8A94C-4836-4E46-9554-27ED2DCBA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0A092-BEE0-4D2C-BDDB-11D06199A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A09A9-B989-461C-9B48-DF39DFFCD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AC7C3-7C70-4D90-8EF5-4DE75DDAD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5E52D-3CE0-4E06-883E-4C4CE3436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4103114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住院表格填写不完善原因分析鱼骨图护理课件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住院表格填写不完善的原因分析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如何完善住院表格的填写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住院表格填写不完善的原因分析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文化程度低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部分患者可能因为文化程度较低，无法理解表格内容或填写要求，导致填写不完整或错误。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视力、听力障碍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部分患者可能存在视力、听力障碍，影响其对表格信息的理解和填写。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对于非母语患者，语言障碍可能导致无法准确理解表格内容或填写要求。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医护人员在填写表格时可能未接受过充分培训，导致对表格填写要求和标准不熟悉，出现填写错误或不完整的情况。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缺乏责任心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部分医护人员可能缺乏责任心，对待表格填写工作不够认真，导致填写不完整或错误。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医护人员在填写表格时可能面临时间压力，导致填写匆忙，出现遗漏或错误。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鱼骨图在护理中的应用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鱼骨图是一种常用的因果分析工具，因其形状像鱼骨而得名。它通过图形化的方式，将问题或结果与潜在的原因或因素相关联，有助于直观地理解和分析问题。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鱼骨图的特点包括：结构清晰、直观易懂、能够系统地分析多方面因素、有助于发现潜在的问题和原因等。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鱼骨图在护理中可以应用于多种场景，如病人护理计划、护理操作流程、护理质量改进等。通过鱼骨图的分析，可以帮助护理人员系统地梳理问题、找出潜在原因、制定有效的改进措施。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人护理计划中，鱼骨图可以用于分析病人的病情、症状、体征等因素，从而制定个性化的护理计划。在护理操作流程中，鱼骨图可以用于分析操作过程中的关键环节和潜在风险，提高操作的安全性和有效性。在护理质量改进中，鱼骨图可以用于分析护理质量问题的根本原因，制定针对性的改进措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鱼骨图在护理中的应用范围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在护理中的优势包括：能够系统地分析问题、有助于发现潜在原因、促进团队协作和交流等。鱼骨图的使用可以帮助护理人员全面、深入地分析问题，提高护理工作的针对性和有效性。同时，通过团队协作和交流，可以促进护理人员之间的知识共享和经验传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然而，鱼骨图也存在一定的局限性。例如，对于一些复杂的问题，可能难以找到根本原因或影响因素，导致分析不够全面或准确。此外，鱼骨图的使用需要一定的技巧和经验，需要经过培训和实践才能熟练掌握。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鱼骨图在护理中的优势与局限性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如何完善住院表格的填写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https://d.book118.com/015341031143011043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2024-09-05T07:46:05.794</cp:lastPrinted>
  <dcterms:created xsi:type="dcterms:W3CDTF">2024-09-04T23:46:05Z</dcterms:created>
  <dcterms:modified xsi:type="dcterms:W3CDTF">2024-09-04T23:46:07Z</dcterms:modified>
</cp:coreProperties>
</file>