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AB8295-66C7-4138-993F-5274E2AA9A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37ABF-7306-414D-84D5-20FE98EB0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7F506-1EEF-480C-A3EA-FF38886F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8BA66-9002-4E87-8C93-6B092E79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684CD-071C-44A3-B951-99CF12AE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6BAB2-6BF5-4617-89EC-568C6D563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881A5C-744D-4036-9166-4F8399F12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4DE32-3D48-477B-ACDA-0A031B28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05E12-4F15-40A9-B4E2-77047544A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58112-E4E9-4607-83A8-F28B0846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9B4F4-6D57-402C-90DB-4423C267A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1E728-D697-4812-AD89-327EDC486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2FD181A-84D3-422E-AF5F-7CF7AB589F1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9A0ECE-7732-404C-80C0-F9AF08969F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41214011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医院安全事故应急预案培训技术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医院安全事故应急预案培训技术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应急预案制定与更新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应急演练与评估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应急预案宣传与培训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应急预案响应与协作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医院安全事故应急预案培训技术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医院安全事故的定义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医院安全事故指发生在医院内部的意外伤害、火灾、传染病等突发事件，对医院及患者造成严重危害。了解不同类型的安全事故有助于制定应对预案。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明确责任人员和部门职责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应急预案的基本要素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组织架构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制定应急响应流程和指导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应急程序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准备紧急救援设备和物资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建立有效沟通渠道和信息发布机制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危机沟通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通过实战模拟提高员工危机处理能力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模拟演练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传授医院安全知识和预案执行要点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课堂培训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学习历史事故案例，总结教训和应对策略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关注员工心理健康，提高应急心理素质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心理辅导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每季度进行一次实际演练，检验预案效果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邀请专家定期进行安全技能培训和辅导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专业指导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结合在线学习和实地训练，全方位提升技能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多元化课程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演练成绩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根据演练表现评定个人和团队应急素质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制定奖惩措施促进应急演练效果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预案更新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根据演练和事故教训不断完善应急预案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建立预案修订机制保障预案有效性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应急响应时间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监测演练和实际事故响应时间，优化危机处理流程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强化应急响应协同，提高处理效率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员工满意度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采集员工培训后反馈意见，改进培训内容和方式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建立奖惩机制激励员工参与培训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应急预案制定与更新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医院应急预案制定过程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医院应急预案的制定是一项复杂的过程，需要首先进行调研分析，了解医院存在的安全隐患和应急需求。接下来编制方案，包括明确指定各部门的职责和行动方案。最后进行演练验证，确保应急预案的可行性和有效性。这个过程需要各部门积极配合，确保医院安全事故应急预案的完善和实施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定期组织演练，检验应急预案的有效性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医院应急预案更新机制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关注最新的医疗安全事故案例，及时更新应急预案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市场调研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定期组织专业人员进行培训，更新员工的应急意识和技能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医院应急预案案例分析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分析一例医院应急预案制定成功的案例，可以总结出一些宝贵的经验和教训。这有助于其他医院借鉴，提升自身的应急预案水平，更好地应对各类安全事故。案例分析是学习的重要方法，能够从他人的成功和失败中获得启示，避免重复错误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专家对医院应急预案制定与更新的建议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定期对医院应急预案进行检查，及时发现问题并进行整改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针对实际发生的医疗安全事故，进行灾后总结，完善应急预案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灾后总结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及时跟踪实际应急情况的反馈信息，调整应急预案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跟踪反馈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各部门明确应急预案执行责任人员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医院应急预案制定关键要点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定期组织应急演练，提高员工的应急反应能力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及时通报重大医疗安全事故信息，保持透明度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信息公开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应急演练与评估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演练计划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制定详细计划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明确时间安排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确定演练内容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演练过程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医护人员模拟情况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模拟真实紧急情况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实战模拟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由医院内部进行评估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由外部专业机构进行评估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第三方评估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效果分析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通过对医院应急演练效果进行评估，可以及时发现问题并提出改进建议，以提高医院的安全防范意识和应急能力。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5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改善建议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定期进行模拟演练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增加演练频率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记录演练过程和效果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建立演练档案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提升医护人员技能水平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加强培训内容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第四章 应急预案宣传与培训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https://d.book118.com/015341214011011130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医院安全事故应急预案培训技术</vt:lpstr>
      <vt:lpstr>目录</vt:lpstr>
      <vt:lpstr>第1章 医院安全事故应急预案培训技术</vt:lpstr>
      <vt:lpstr> </vt:lpstr>
      <vt:lpstr>应急预案的基本要素</vt:lpstr>
      <vt:lpstr>培训内容</vt:lpstr>
      <vt:lpstr>培训方法</vt:lpstr>
      <vt:lpstr>培训效果评估</vt:lpstr>
      <vt:lpstr>第2章 应急预案制定与更新</vt:lpstr>
      <vt:lpstr> </vt:lpstr>
      <vt:lpstr>医院应急预案更新机制</vt:lpstr>
      <vt:lpstr>医院应急预案案例分析</vt:lpstr>
      <vt:lpstr>专家对医院应急预案制定与更新的建议</vt:lpstr>
      <vt:lpstr>医院应急预案制定关键要点</vt:lpstr>
      <vt:lpstr>第3章 应急演练与评估</vt:lpstr>
      <vt:lpstr>演练计划</vt:lpstr>
      <vt:lpstr>演练过程</vt:lpstr>
      <vt:lpstr>评估方法</vt:lpstr>
      <vt:lpstr> </vt:lpstr>
      <vt:lpstr>改善建议</vt:lpstr>
      <vt:lpstr>第四章 应急预案宣传与培训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2024-09-29T13:21:15.612</cp:lastPrinted>
  <dcterms:created xsi:type="dcterms:W3CDTF">2024-09-29T05:21:15Z</dcterms:created>
  <dcterms:modified xsi:type="dcterms:W3CDTF">2024-09-29T05:21:20Z</dcterms:modified>
</cp:coreProperties>
</file>