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99EF6-0310-4825-9500-50CFFDEE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B9F8F-773A-43E6-ABFC-BF7250B8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F5C8F-5965-4F34-A6D0-E61627757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F890E-67FD-419F-87A0-7DF662CFA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A8DF1-A671-43CE-B65E-0D6260911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37310-FE70-4F00-AC8A-F9D9FF34D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EEE56-4D5A-4123-906B-32708E04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E5F66-091F-40C2-83DB-43FDB4DE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84FC6-5E8C-446E-8A52-2B7A393B1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3BC49-CEC0-45D5-9359-363522311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D7413-A84B-4DFF-9205-8C87BF6C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42001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GPON设备故障处理介绍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故障定义及影响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GPON设备故障是指在网络运行过程中，由于设备硬件或软件问题导致的网络性能下降或业务中断的现象。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GPON设备故障可能导致用户无法正常使用网络，影响范围取决于故障的具体位置和性质，可能涉及单个用户、多个用户甚至整个网络。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包括光纤断裂、光信号衰减、网络配置错误等导致的网络传输问题。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包括光模块、主板、电源等硬件组件的损坏或失效。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包括操作系统、数据库、应用程序等软件的崩溃、死锁或数据异常。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软件缺陷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870" r="1187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长时间运行的设备可能出现硬件老化，导致性能下降或故障。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温度、湿度、灰尘等环境因素可能对设备造成不良影响，引发故障。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不正确的操作或维护可能导致设备损坏或配置错误，进而引发故障。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软件设计或编码缺陷可能导致软件崩溃、死锁或数据异常，引发故障。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检查设备面板上的指示灯，观察是否有异常灯光，如熄灭、闪烁等。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876" r="228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收集告警信息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询问用户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125" b="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通过网管系统收集设备的告警信息，了解故障发生的具体情况。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与用户沟通，了解故障发生时的现象和用户的操作情况，有助于初步判断故障原因。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测试光功率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使用光功率计测试设备的光口收发光功率，判断光路是否正常。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通过数据分析工具对设备的数据进行分析，如性能数据、配置数据等，找出可能存在的问题。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检查硬件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对设备的硬件进行详细检查，如检查电路板、芯片等是否有损坏或异常。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根据故障现象和测试结果，确定故障发生的具体位置。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确定故障点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根据故障点的情况，列出可能导致故障的原因，为后续的处理提供依据。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列出可能的故障原因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检查设备电源插头是否插紧，更换电源插座或电源线，如仍无法解决问题，则需要更换电源模块。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121" r="2412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709" r="2670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电源故障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确认端口物理连接是否正常，检查端口配置和状态，如有问题，尝试重启设备或重置端口。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端口故障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检查风扇是否运转正常，清理风扇灰尘和杂物，如风扇损坏，需及时更换。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风扇故障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硬件故障处理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https://d.book118.com/015342001010011101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2024-09-09T05:56:45.108</cp:lastPrinted>
  <dcterms:created xsi:type="dcterms:W3CDTF">2024-09-08T21:56:45Z</dcterms:created>
  <dcterms:modified xsi:type="dcterms:W3CDTF">2024-09-08T21:56:47Z</dcterms:modified>
</cp:coreProperties>
</file>