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ACCF3-D612-43C5-BBE0-666D5404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B8BF5-15C5-453F-9C0D-1135FAA7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AECD4-7567-43F9-8D83-7C22EC76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48934-7F91-46EF-BD42-EE9A46FB3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2A39E-92F3-4D2F-B6A3-EE9067DE7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81A89-754D-40C7-8625-A8025241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81B24-E72D-4811-9597-AD10EBD9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4A40B-621A-4024-A72A-57F32360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9BA47-7B77-4BB6-AD30-5E2DC3E5A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EBD96-6EA8-4FA1-9F90-1B6738E8A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B72D-B703-4978-B339-478CDFE1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42332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直播电商职业生涯规划书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13380"/>
            <a:ext cx="3871017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23314"/>
            <a:ext cx="4271467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行业背景及发展趋势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个人情况分析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具体行动方案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行业背景及发展趋势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直播电商市场竞争激烈，行业进入整合期，优质平台脱颖而出。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直播电商概念初步形成，平台数量较少，行业发展处于探索阶段。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直播电商逐渐受到市场认可，平台数量增多，行业进入高速发展阶段。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直播电商行业市场规模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近年来，直播电商行业市场规模持续扩大，预计未来仍将保持快速增长。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随着互联网普及率不断提高，直播电商用户规模也在不断扩大。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直播电商行业将朝着多元化方向发展，包括内容形式、商品品类、营销手段等方面。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社交化趋势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随着人工智能、大数据等技术的不断发展，直播电商行业将不断引入新技术，提升用户体验。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直播电商将与社交媒体进一步融合，利用社交网络推广商品和内容，提高用户粘性。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直播电商岗位类型及职责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主播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在直播中介绍、展示商品，与观众互动。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在直播中回答观众问题，处理订单。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直播运营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内容运营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负责策划、准备、执行和评估直播运营活动。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负责策划、制作和发布直播内容。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负责直播的宣传和推广。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能够利用各种渠道进行直播推广的营销人员受到欢迎。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良好的客户服务是提高用户满意度的关键。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内容运营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能够制作高质量内容的运营人员是市场急需的。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直播运营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随着直播电商的兴起，对直播运营的需求越来越大。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优秀的直播主播是直播电商成功的关键。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直播电商岗位市场需求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40" r="9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未来直播电商将更加注重垂直领域的发展，比如美妆、服装等。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垂直化发展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与知名KOL合作可以带来更多流量和转化。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利用AR、VR等技术提升用户体验。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通过社区运营，增强用户粘性和转化率。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直播电商岗位发展趋势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个人情况分析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4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自身优势与不足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具备良好的沟通能力和表达能力，能够有效地与观众互动和传达信息。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对直播电商行业有浓厚的兴趣和热情，愿意不断学习和探索。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具有团队合作精神，能够与团队成员协同工作，共同推进项目进展。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自身不足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缺乏直播电商行业的从业经验，需要不断学习和积累行业知识。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95" b="138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在某些技术方面存在不足，需要不断提升自己的技能水平。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兴趣爱好与职业方向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对直播电商行业充满热情，愿意投入大量的时间和精力去学习和实践。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喜欢与观众互动，善于发现观众的需求和反馈，为观众提供更好的购物体验。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从事直播电商运营工作，通过直播形式为观众提供产品介绍、使用演示、答疑等服务。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在直播电商行业中不断学习和积累经验，逐步提升自己的职位和薪资水平。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职业方向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在直播电商行业中有一定的从业经验，熟悉直播电商的运营流程和操作规范。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具备良好的数据分析能力和市场洞察力，能够根据市场变化调整策略和方案。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从业经验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了解观众需求和心理，能够根据观众反馈调整直播内容和策略。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熟悉直播电商的相关软件和工具，能够进行基本的直播操作和后期处理。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直播电商行业从业经验与技能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https://d.book118.com/015342332011011104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2024-09-13T17:21:34.485</cp:lastPrinted>
  <dcterms:created xsi:type="dcterms:W3CDTF">2024-09-13T09:21:34Z</dcterms:created>
  <dcterms:modified xsi:type="dcterms:W3CDTF">2024-09-13T09:21:36Z</dcterms:modified>
</cp:coreProperties>
</file>