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A9C9C8-48F9-4D26-8125-91CC74ED0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8AAC48-A8A8-4CD9-9ACC-24E96CF83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E481BF-45BA-44C8-9371-BA4A39F62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77D38B-E7F4-439B-8343-35B693BA8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DA6D4B-5956-4171-83A8-FBE0D41C33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0B83FA-CC19-48D7-9DF3-949B737762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379ED5-3732-49AA-9B5A-1BB8DAA73E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CB493C-5885-41F9-BC9B-287C3B1980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60FEDA-5D78-47BE-9377-2AC2A7F8B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1F3DE-54E7-4705-9BB7-E0CA912E0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96108-E722-4505-8D92-4655F0452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34431101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食品安全管理体系的外部审计与评级</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外部审计流程与方法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评级标准与指标体系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外部审计与评级实施案例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通过对食品安全管理体系的外部审计和评级，可以促使企业加强食品安全管理，提高食品安全水平，保障消费者的健康和权益。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提高食品安全水平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外部审计和评级结果可以为消费者提供客观、公正的食品安全信息，帮助消费者了解企业的食品安全状况，增强消费者的信心和信任度。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增强消费者信心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通过外部审计和评级，企业可以发现自身在食品安全管理方面的不足和问题，及时进行改进和完善，提升企业的竞争力和可持续发展能力。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审计对象和范围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本次外部审计的对象为企业的食品安全管理体系，审计范围包括企业的原料采购、生产加工、储存运输、销售等各个环节。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08" r="12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审计依据和标准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本次外部审计依据国家相关法律法规、食品安全标准和行业规范进行，采用国际通用的审计方法和工具，确保审计结果的客观性和公正性。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审计结果和评级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外部审计将对企业的食品安全管理体系进行全面评估，根据评估结果给予相应的评级。评级结果将作为企业食品安全管理水平的重要参考，为消费者提供食品安全信息，并为企业改进和完善食品安全管理提供指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食品安全管理体系概述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食品安全管理体系是一种系统性的方法，用于确保食品在生产、加工、运输和销售等各环节中的安全性，预防食品安全问题的发生。</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全过程控制</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对食品链中的所有环节进行有效控制。</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原则</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食品安全管理体系遵循以下原则</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可追溯性</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确保食品生产和流通过程的可追溯性，以便在出现问题时及时溯源。</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预防为主</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通过预防措施降低食品安全风险。</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持续改进</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不断完善食品安全管理体系，提高食品安全水平。</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食品安全政策</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明确企业的食品安全目标和承诺，为食品安全管理提供方向。</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组织结构与职责</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建立食品安全管理组织，明确各部门的职责和权限，确保食品安全管理工作的有效开展。</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资源管理</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合理配置人力、物力、财力等资源，为食品安全管理提供有力保障。</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过程控制</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对食品生产、加工、运输、销售等过程进行严格控制，确保各环节符合食品安全标准。</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监测与测量</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定期对食品安全状况进行监测和测量，评估食品安全管理体系的有效性。</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持续改进</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根据监测和测量结果，不断完善食品安全管理体系，提高食品安全水平。</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2500" b="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保障公众健康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提升企业形象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促进国际贸易</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推动行业发展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实施意义</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通过实施食品安全管理体系，确保食品的安全性，从而保障公众的健康。</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符合国际标准的食品安全管理体系有助于企业打破国际贸易壁垒，拓展国际市场。</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建立和实施食品安全管理体系有助于提升企业的社会责任感和公信力，增强消费者对企业的信任度。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食品安全管理体系的实施有助于推动整个食品行业的规范化、标准化发展，提升行业整体的竞争力。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外部审计流程与方法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确定审计目标和范围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明确审计的目的、对象和范围，包括被审计的食品安全管理体系的标准、要求和流程等。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组建审计团队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根据审计目标和范围，组建具备相关专业知识和经验的审计团队，并进行必要的培训。</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制定审计计划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制定详细的审计计划，包括审计的时间、地点、人员分工、资源需求等。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审计准备阶段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现场检查与评估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按照审计计划，对被审计方的食品安全管理体系进行现场检查与评估，包括文件审查、记录检查、现场观察、人员访谈等。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收集证据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收集与审计目标相关的证据，包括文件、记录、照片、视频等。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召开首次会议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与被审计方召开首次会议，明确审计的目的、范围、计划和要求等。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现场审计实施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编制审计报告</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根据现场审计的结果，编制详细的审计报告，包括审计发现、结论、建议和改进措施等。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与被审计方沟通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与被审计方沟通审计报告的内容，确认审计发现和建议的准确性。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提交审计报告</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将审计报告提交给委托方或相关监管机构，以供决策参考。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审计报告编制与提交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评级标准与指标体系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https://d.book118.com/015344311010011100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2024-09-07T17:12:43.708</cp:lastPrinted>
  <dcterms:created xsi:type="dcterms:W3CDTF">2024-09-07T09:12:43Z</dcterms:created>
  <dcterms:modified xsi:type="dcterms:W3CDTF">2024-09-07T09:12:45Z</dcterms:modified>
</cp:coreProperties>
</file>